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85" r:id="rId35"/>
  </p:sldIdLst>
  <p:sldSz cx="10058400" cy="7772400"/>
  <p:notesSz cx="10233025" cy="7102475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66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6324" y="1359407"/>
            <a:ext cx="6306820" cy="5055235"/>
          </a:xfrm>
          <a:custGeom>
            <a:avLst/>
            <a:gdLst/>
            <a:ahLst/>
            <a:cxnLst/>
            <a:rect l="l" t="t" r="r" b="b"/>
            <a:pathLst>
              <a:path w="6306820" h="5055235">
                <a:moveTo>
                  <a:pt x="6306311" y="5055108"/>
                </a:moveTo>
                <a:lnTo>
                  <a:pt x="0" y="5055108"/>
                </a:lnTo>
                <a:lnTo>
                  <a:pt x="0" y="0"/>
                </a:lnTo>
                <a:lnTo>
                  <a:pt x="6306311" y="0"/>
                </a:lnTo>
                <a:lnTo>
                  <a:pt x="6306311" y="5055108"/>
                </a:lnTo>
                <a:close/>
              </a:path>
            </a:pathLst>
          </a:custGeom>
          <a:solidFill>
            <a:srgbClr val="2A2A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536" y="5716523"/>
            <a:ext cx="71628" cy="7162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563" y="5716523"/>
            <a:ext cx="71628" cy="7162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591" y="5716523"/>
            <a:ext cx="71628" cy="7162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536" y="5946647"/>
            <a:ext cx="71628" cy="7162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563" y="5946647"/>
            <a:ext cx="71628" cy="71627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6591" y="5946647"/>
            <a:ext cx="71628" cy="7162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536" y="6175247"/>
            <a:ext cx="71628" cy="7162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563" y="6175247"/>
            <a:ext cx="71628" cy="7162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591" y="6175247"/>
            <a:ext cx="71628" cy="7162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9588" y="1348740"/>
            <a:ext cx="3150108" cy="50749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550152"/>
            <a:ext cx="166115" cy="16611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6440424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275843" y="275843"/>
                </a:moveTo>
                <a:lnTo>
                  <a:pt x="166115" y="275843"/>
                </a:lnTo>
                <a:lnTo>
                  <a:pt x="0" y="109727"/>
                </a:lnTo>
                <a:lnTo>
                  <a:pt x="0" y="0"/>
                </a:lnTo>
                <a:lnTo>
                  <a:pt x="275843" y="275843"/>
                </a:lnTo>
                <a:close/>
              </a:path>
            </a:pathLst>
          </a:custGeom>
          <a:solidFill>
            <a:srgbClr val="F47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224016"/>
            <a:ext cx="492759" cy="492759"/>
          </a:xfrm>
          <a:custGeom>
            <a:avLst/>
            <a:gdLst/>
            <a:ahLst/>
            <a:cxnLst/>
            <a:rect l="l" t="t" r="r" b="b"/>
            <a:pathLst>
              <a:path w="492759" h="492759">
                <a:moveTo>
                  <a:pt x="492252" y="492264"/>
                </a:moveTo>
                <a:lnTo>
                  <a:pt x="0" y="0"/>
                </a:lnTo>
                <a:lnTo>
                  <a:pt x="0" y="107200"/>
                </a:lnTo>
                <a:lnTo>
                  <a:pt x="0" y="195592"/>
                </a:lnTo>
                <a:lnTo>
                  <a:pt x="0" y="216420"/>
                </a:lnTo>
                <a:lnTo>
                  <a:pt x="275831" y="492264"/>
                </a:lnTo>
                <a:lnTo>
                  <a:pt x="296595" y="492264"/>
                </a:lnTo>
                <a:lnTo>
                  <a:pt x="384975" y="492264"/>
                </a:lnTo>
                <a:lnTo>
                  <a:pt x="492252" y="492264"/>
                </a:lnTo>
                <a:close/>
              </a:path>
            </a:pathLst>
          </a:custGeom>
          <a:solidFill>
            <a:srgbClr val="F47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111239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5" h="605154">
                <a:moveTo>
                  <a:pt x="605028" y="605028"/>
                </a:moveTo>
                <a:lnTo>
                  <a:pt x="492252" y="605028"/>
                </a:lnTo>
                <a:lnTo>
                  <a:pt x="0" y="112775"/>
                </a:lnTo>
                <a:lnTo>
                  <a:pt x="0" y="0"/>
                </a:lnTo>
                <a:lnTo>
                  <a:pt x="605028" y="605028"/>
                </a:lnTo>
                <a:close/>
              </a:path>
            </a:pathLst>
          </a:custGeom>
          <a:solidFill>
            <a:srgbClr val="F479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5894844"/>
            <a:ext cx="821690" cy="821690"/>
          </a:xfrm>
          <a:custGeom>
            <a:avLst/>
            <a:gdLst/>
            <a:ahLst/>
            <a:cxnLst/>
            <a:rect l="l" t="t" r="r" b="b"/>
            <a:pathLst>
              <a:path w="821690" h="821690">
                <a:moveTo>
                  <a:pt x="821436" y="821436"/>
                </a:moveTo>
                <a:lnTo>
                  <a:pt x="0" y="0"/>
                </a:lnTo>
                <a:lnTo>
                  <a:pt x="0" y="112776"/>
                </a:lnTo>
                <a:lnTo>
                  <a:pt x="0" y="131064"/>
                </a:lnTo>
                <a:lnTo>
                  <a:pt x="0" y="216408"/>
                </a:lnTo>
                <a:lnTo>
                  <a:pt x="605028" y="821436"/>
                </a:lnTo>
                <a:lnTo>
                  <a:pt x="690372" y="821436"/>
                </a:lnTo>
                <a:lnTo>
                  <a:pt x="708647" y="821436"/>
                </a:lnTo>
                <a:lnTo>
                  <a:pt x="821436" y="821436"/>
                </a:lnTo>
                <a:close/>
              </a:path>
            </a:pathLst>
          </a:custGeom>
          <a:solidFill>
            <a:srgbClr val="F47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5830824"/>
            <a:ext cx="885825" cy="885825"/>
          </a:xfrm>
          <a:custGeom>
            <a:avLst/>
            <a:gdLst/>
            <a:ahLst/>
            <a:cxnLst/>
            <a:rect l="l" t="t" r="r" b="b"/>
            <a:pathLst>
              <a:path w="885825" h="885825">
                <a:moveTo>
                  <a:pt x="885443" y="885443"/>
                </a:moveTo>
                <a:lnTo>
                  <a:pt x="821436" y="885443"/>
                </a:lnTo>
                <a:lnTo>
                  <a:pt x="0" y="64007"/>
                </a:lnTo>
                <a:lnTo>
                  <a:pt x="0" y="0"/>
                </a:lnTo>
                <a:lnTo>
                  <a:pt x="885443" y="885443"/>
                </a:lnTo>
                <a:close/>
              </a:path>
            </a:pathLst>
          </a:custGeom>
          <a:solidFill>
            <a:srgbClr val="F47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675833"/>
            <a:ext cx="1040765" cy="1040765"/>
          </a:xfrm>
          <a:custGeom>
            <a:avLst/>
            <a:gdLst/>
            <a:ahLst/>
            <a:cxnLst/>
            <a:rect l="l" t="t" r="r" b="b"/>
            <a:pathLst>
              <a:path w="1040765" h="1040765">
                <a:moveTo>
                  <a:pt x="1040231" y="1040447"/>
                </a:moveTo>
                <a:lnTo>
                  <a:pt x="0" y="0"/>
                </a:lnTo>
                <a:lnTo>
                  <a:pt x="0" y="109740"/>
                </a:lnTo>
                <a:lnTo>
                  <a:pt x="0" y="155003"/>
                </a:lnTo>
                <a:lnTo>
                  <a:pt x="885431" y="1040447"/>
                </a:lnTo>
                <a:lnTo>
                  <a:pt x="930516" y="1040447"/>
                </a:lnTo>
                <a:lnTo>
                  <a:pt x="1040231" y="1040447"/>
                </a:lnTo>
                <a:close/>
              </a:path>
            </a:pathLst>
          </a:custGeom>
          <a:solidFill>
            <a:srgbClr val="F47B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5632704"/>
            <a:ext cx="1083945" cy="1083945"/>
          </a:xfrm>
          <a:custGeom>
            <a:avLst/>
            <a:gdLst/>
            <a:ahLst/>
            <a:cxnLst/>
            <a:rect l="l" t="t" r="r" b="b"/>
            <a:pathLst>
              <a:path w="1083945" h="1083945">
                <a:moveTo>
                  <a:pt x="1083563" y="1083563"/>
                </a:moveTo>
                <a:lnTo>
                  <a:pt x="1040242" y="1083563"/>
                </a:lnTo>
                <a:lnTo>
                  <a:pt x="0" y="43119"/>
                </a:lnTo>
                <a:lnTo>
                  <a:pt x="0" y="0"/>
                </a:lnTo>
                <a:lnTo>
                  <a:pt x="1083563" y="1083563"/>
                </a:lnTo>
                <a:close/>
              </a:path>
            </a:pathLst>
          </a:custGeom>
          <a:solidFill>
            <a:srgbClr val="F47B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5455919"/>
            <a:ext cx="1260475" cy="1260475"/>
          </a:xfrm>
          <a:custGeom>
            <a:avLst/>
            <a:gdLst/>
            <a:ahLst/>
            <a:cxnLst/>
            <a:rect l="l" t="t" r="r" b="b"/>
            <a:pathLst>
              <a:path w="1260475" h="1260475">
                <a:moveTo>
                  <a:pt x="1260348" y="1260360"/>
                </a:moveTo>
                <a:lnTo>
                  <a:pt x="0" y="0"/>
                </a:lnTo>
                <a:lnTo>
                  <a:pt x="0" y="112788"/>
                </a:lnTo>
                <a:lnTo>
                  <a:pt x="0" y="176796"/>
                </a:lnTo>
                <a:lnTo>
                  <a:pt x="1083551" y="1260360"/>
                </a:lnTo>
                <a:lnTo>
                  <a:pt x="1147559" y="1260360"/>
                </a:lnTo>
                <a:lnTo>
                  <a:pt x="1260348" y="1260360"/>
                </a:lnTo>
                <a:close/>
              </a:path>
            </a:pathLst>
          </a:custGeom>
          <a:solidFill>
            <a:srgbClr val="F47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5352300"/>
            <a:ext cx="1363980" cy="1363980"/>
          </a:xfrm>
          <a:custGeom>
            <a:avLst/>
            <a:gdLst/>
            <a:ahLst/>
            <a:cxnLst/>
            <a:rect l="l" t="t" r="r" b="b"/>
            <a:pathLst>
              <a:path w="1363980" h="1363979">
                <a:moveTo>
                  <a:pt x="1363980" y="1363980"/>
                </a:moveTo>
                <a:lnTo>
                  <a:pt x="0" y="0"/>
                </a:lnTo>
                <a:lnTo>
                  <a:pt x="0" y="88392"/>
                </a:lnTo>
                <a:lnTo>
                  <a:pt x="0" y="103619"/>
                </a:lnTo>
                <a:lnTo>
                  <a:pt x="1260348" y="1363980"/>
                </a:lnTo>
                <a:lnTo>
                  <a:pt x="1275575" y="1363980"/>
                </a:lnTo>
                <a:lnTo>
                  <a:pt x="1363980" y="1363980"/>
                </a:lnTo>
                <a:close/>
              </a:path>
            </a:pathLst>
          </a:custGeom>
          <a:solidFill>
            <a:srgbClr val="F47C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5242560"/>
            <a:ext cx="1473835" cy="1473835"/>
          </a:xfrm>
          <a:custGeom>
            <a:avLst/>
            <a:gdLst/>
            <a:ahLst/>
            <a:cxnLst/>
            <a:rect l="l" t="t" r="r" b="b"/>
            <a:pathLst>
              <a:path w="1473835" h="1473834">
                <a:moveTo>
                  <a:pt x="1473707" y="1473708"/>
                </a:moveTo>
                <a:lnTo>
                  <a:pt x="1363980" y="1473708"/>
                </a:lnTo>
                <a:lnTo>
                  <a:pt x="0" y="109728"/>
                </a:lnTo>
                <a:lnTo>
                  <a:pt x="0" y="0"/>
                </a:lnTo>
                <a:lnTo>
                  <a:pt x="1473707" y="1473708"/>
                </a:lnTo>
                <a:close/>
              </a:path>
            </a:pathLst>
          </a:custGeom>
          <a:solidFill>
            <a:srgbClr val="F47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5131307"/>
            <a:ext cx="1584960" cy="1584960"/>
          </a:xfrm>
          <a:custGeom>
            <a:avLst/>
            <a:gdLst/>
            <a:ahLst/>
            <a:cxnLst/>
            <a:rect l="l" t="t" r="r" b="b"/>
            <a:pathLst>
              <a:path w="1584960" h="1584959">
                <a:moveTo>
                  <a:pt x="1584960" y="1584960"/>
                </a:moveTo>
                <a:lnTo>
                  <a:pt x="1473707" y="1584960"/>
                </a:lnTo>
                <a:lnTo>
                  <a:pt x="0" y="111252"/>
                </a:lnTo>
                <a:lnTo>
                  <a:pt x="0" y="0"/>
                </a:lnTo>
                <a:lnTo>
                  <a:pt x="1584960" y="1584960"/>
                </a:lnTo>
                <a:close/>
              </a:path>
            </a:pathLst>
          </a:custGeom>
          <a:solidFill>
            <a:srgbClr val="F67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4913375"/>
            <a:ext cx="1803400" cy="1803400"/>
          </a:xfrm>
          <a:custGeom>
            <a:avLst/>
            <a:gdLst/>
            <a:ahLst/>
            <a:cxnLst/>
            <a:rect l="l" t="t" r="r" b="b"/>
            <a:pathLst>
              <a:path w="1803400" h="1803400">
                <a:moveTo>
                  <a:pt x="1802892" y="1802904"/>
                </a:moveTo>
                <a:lnTo>
                  <a:pt x="0" y="0"/>
                </a:lnTo>
                <a:lnTo>
                  <a:pt x="0" y="112788"/>
                </a:lnTo>
                <a:lnTo>
                  <a:pt x="0" y="129552"/>
                </a:lnTo>
                <a:lnTo>
                  <a:pt x="0" y="217932"/>
                </a:lnTo>
                <a:lnTo>
                  <a:pt x="1584960" y="1802904"/>
                </a:lnTo>
                <a:lnTo>
                  <a:pt x="1673352" y="1802904"/>
                </a:lnTo>
                <a:lnTo>
                  <a:pt x="1690116" y="1802904"/>
                </a:lnTo>
                <a:lnTo>
                  <a:pt x="1802892" y="1802904"/>
                </a:lnTo>
                <a:close/>
              </a:path>
            </a:pathLst>
          </a:custGeom>
          <a:solidFill>
            <a:srgbClr val="F67E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4849368"/>
            <a:ext cx="1866900" cy="1866900"/>
          </a:xfrm>
          <a:custGeom>
            <a:avLst/>
            <a:gdLst/>
            <a:ahLst/>
            <a:cxnLst/>
            <a:rect l="l" t="t" r="r" b="b"/>
            <a:pathLst>
              <a:path w="1866900" h="1866900">
                <a:moveTo>
                  <a:pt x="1866900" y="1866900"/>
                </a:moveTo>
                <a:lnTo>
                  <a:pt x="1802892" y="1866900"/>
                </a:lnTo>
                <a:lnTo>
                  <a:pt x="0" y="64007"/>
                </a:lnTo>
                <a:lnTo>
                  <a:pt x="0" y="0"/>
                </a:lnTo>
                <a:lnTo>
                  <a:pt x="1866900" y="1866900"/>
                </a:lnTo>
                <a:close/>
              </a:path>
            </a:pathLst>
          </a:custGeom>
          <a:solidFill>
            <a:srgbClr val="F67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0" y="4696980"/>
            <a:ext cx="2019300" cy="2019300"/>
          </a:xfrm>
          <a:custGeom>
            <a:avLst/>
            <a:gdLst/>
            <a:ahLst/>
            <a:cxnLst/>
            <a:rect l="l" t="t" r="r" b="b"/>
            <a:pathLst>
              <a:path w="2019300" h="2019300">
                <a:moveTo>
                  <a:pt x="2019300" y="2019300"/>
                </a:moveTo>
                <a:lnTo>
                  <a:pt x="0" y="0"/>
                </a:lnTo>
                <a:lnTo>
                  <a:pt x="0" y="109728"/>
                </a:lnTo>
                <a:lnTo>
                  <a:pt x="0" y="152400"/>
                </a:lnTo>
                <a:lnTo>
                  <a:pt x="1866900" y="2019300"/>
                </a:lnTo>
                <a:lnTo>
                  <a:pt x="1909559" y="2019300"/>
                </a:lnTo>
                <a:lnTo>
                  <a:pt x="2019300" y="2019300"/>
                </a:lnTo>
                <a:close/>
              </a:path>
            </a:pathLst>
          </a:custGeom>
          <a:solidFill>
            <a:srgbClr val="F680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4587252"/>
            <a:ext cx="2129155" cy="2129155"/>
          </a:xfrm>
          <a:custGeom>
            <a:avLst/>
            <a:gdLst/>
            <a:ahLst/>
            <a:cxnLst/>
            <a:rect l="l" t="t" r="r" b="b"/>
            <a:pathLst>
              <a:path w="2129155" h="2129154">
                <a:moveTo>
                  <a:pt x="2129028" y="2129028"/>
                </a:moveTo>
                <a:lnTo>
                  <a:pt x="0" y="0"/>
                </a:lnTo>
                <a:lnTo>
                  <a:pt x="0" y="42659"/>
                </a:lnTo>
                <a:lnTo>
                  <a:pt x="0" y="109728"/>
                </a:lnTo>
                <a:lnTo>
                  <a:pt x="2019300" y="2129028"/>
                </a:lnTo>
                <a:lnTo>
                  <a:pt x="2086356" y="2129028"/>
                </a:lnTo>
                <a:lnTo>
                  <a:pt x="2129028" y="2129028"/>
                </a:lnTo>
                <a:close/>
              </a:path>
            </a:pathLst>
          </a:custGeom>
          <a:solidFill>
            <a:srgbClr val="F68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0" y="4386084"/>
            <a:ext cx="2330450" cy="2330450"/>
          </a:xfrm>
          <a:custGeom>
            <a:avLst/>
            <a:gdLst/>
            <a:ahLst/>
            <a:cxnLst/>
            <a:rect l="l" t="t" r="r" b="b"/>
            <a:pathLst>
              <a:path w="2330450" h="2330450">
                <a:moveTo>
                  <a:pt x="2330183" y="2330196"/>
                </a:moveTo>
                <a:lnTo>
                  <a:pt x="0" y="0"/>
                </a:lnTo>
                <a:lnTo>
                  <a:pt x="0" y="91427"/>
                </a:lnTo>
                <a:lnTo>
                  <a:pt x="0" y="201168"/>
                </a:lnTo>
                <a:lnTo>
                  <a:pt x="2129028" y="2330196"/>
                </a:lnTo>
                <a:lnTo>
                  <a:pt x="2238756" y="2330196"/>
                </a:lnTo>
                <a:lnTo>
                  <a:pt x="2330183" y="2330196"/>
                </a:lnTo>
                <a:close/>
              </a:path>
            </a:pathLst>
          </a:custGeom>
          <a:solidFill>
            <a:srgbClr val="F68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0" y="4370831"/>
            <a:ext cx="2345690" cy="2345690"/>
          </a:xfrm>
          <a:custGeom>
            <a:avLst/>
            <a:gdLst/>
            <a:ahLst/>
            <a:cxnLst/>
            <a:rect l="l" t="t" r="r" b="b"/>
            <a:pathLst>
              <a:path w="2345690" h="2345690">
                <a:moveTo>
                  <a:pt x="2345436" y="2345436"/>
                </a:moveTo>
                <a:lnTo>
                  <a:pt x="2330195" y="2345436"/>
                </a:lnTo>
                <a:lnTo>
                  <a:pt x="0" y="15240"/>
                </a:lnTo>
                <a:lnTo>
                  <a:pt x="0" y="0"/>
                </a:lnTo>
                <a:lnTo>
                  <a:pt x="2345436" y="2345436"/>
                </a:lnTo>
                <a:close/>
              </a:path>
            </a:pathLst>
          </a:custGeom>
          <a:solidFill>
            <a:srgbClr val="F68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0" y="4151375"/>
            <a:ext cx="2565400" cy="2565400"/>
          </a:xfrm>
          <a:custGeom>
            <a:avLst/>
            <a:gdLst/>
            <a:ahLst/>
            <a:cxnLst/>
            <a:rect l="l" t="t" r="r" b="b"/>
            <a:pathLst>
              <a:path w="2565400" h="2565400">
                <a:moveTo>
                  <a:pt x="2564892" y="2564904"/>
                </a:moveTo>
                <a:lnTo>
                  <a:pt x="0" y="0"/>
                </a:lnTo>
                <a:lnTo>
                  <a:pt x="0" y="111569"/>
                </a:lnTo>
                <a:lnTo>
                  <a:pt x="0" y="219456"/>
                </a:lnTo>
                <a:lnTo>
                  <a:pt x="2345436" y="2564904"/>
                </a:lnTo>
                <a:lnTo>
                  <a:pt x="2452852" y="2564904"/>
                </a:lnTo>
                <a:lnTo>
                  <a:pt x="2564892" y="2564904"/>
                </a:lnTo>
                <a:close/>
              </a:path>
            </a:pathLst>
          </a:custGeom>
          <a:solidFill>
            <a:srgbClr val="F682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4139183"/>
            <a:ext cx="2577465" cy="2577465"/>
          </a:xfrm>
          <a:custGeom>
            <a:avLst/>
            <a:gdLst/>
            <a:ahLst/>
            <a:cxnLst/>
            <a:rect l="l" t="t" r="r" b="b"/>
            <a:pathLst>
              <a:path w="2577465" h="2577465">
                <a:moveTo>
                  <a:pt x="2577084" y="2577084"/>
                </a:moveTo>
                <a:lnTo>
                  <a:pt x="2564892" y="2577084"/>
                </a:lnTo>
                <a:lnTo>
                  <a:pt x="0" y="12191"/>
                </a:lnTo>
                <a:lnTo>
                  <a:pt x="0" y="0"/>
                </a:lnTo>
                <a:lnTo>
                  <a:pt x="2577084" y="2577084"/>
                </a:lnTo>
                <a:close/>
              </a:path>
            </a:pathLst>
          </a:custGeom>
          <a:solidFill>
            <a:srgbClr val="F68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0" y="3932199"/>
            <a:ext cx="2783840" cy="2784475"/>
          </a:xfrm>
          <a:custGeom>
            <a:avLst/>
            <a:gdLst/>
            <a:ahLst/>
            <a:cxnLst/>
            <a:rect l="l" t="t" r="r" b="b"/>
            <a:pathLst>
              <a:path w="2783840" h="2784475">
                <a:moveTo>
                  <a:pt x="2783522" y="2784081"/>
                </a:moveTo>
                <a:lnTo>
                  <a:pt x="0" y="0"/>
                </a:lnTo>
                <a:lnTo>
                  <a:pt x="0" y="109740"/>
                </a:lnTo>
                <a:lnTo>
                  <a:pt x="0" y="206984"/>
                </a:lnTo>
                <a:lnTo>
                  <a:pt x="2577084" y="2784081"/>
                </a:lnTo>
                <a:lnTo>
                  <a:pt x="2673807" y="2784081"/>
                </a:lnTo>
                <a:lnTo>
                  <a:pt x="2783522" y="2784081"/>
                </a:lnTo>
                <a:close/>
              </a:path>
            </a:pathLst>
          </a:custGeom>
          <a:solidFill>
            <a:srgbClr val="F683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0" y="3825252"/>
            <a:ext cx="2891155" cy="2891155"/>
          </a:xfrm>
          <a:custGeom>
            <a:avLst/>
            <a:gdLst/>
            <a:ahLst/>
            <a:cxnLst/>
            <a:rect l="l" t="t" r="r" b="b"/>
            <a:pathLst>
              <a:path w="2891155" h="2891154">
                <a:moveTo>
                  <a:pt x="2891028" y="2891028"/>
                </a:moveTo>
                <a:lnTo>
                  <a:pt x="0" y="0"/>
                </a:lnTo>
                <a:lnTo>
                  <a:pt x="0" y="70091"/>
                </a:lnTo>
                <a:lnTo>
                  <a:pt x="0" y="106946"/>
                </a:lnTo>
                <a:lnTo>
                  <a:pt x="2783522" y="2891028"/>
                </a:lnTo>
                <a:lnTo>
                  <a:pt x="2820924" y="2891028"/>
                </a:lnTo>
                <a:lnTo>
                  <a:pt x="2891028" y="2891028"/>
                </a:lnTo>
                <a:close/>
              </a:path>
            </a:pathLst>
          </a:custGeom>
          <a:solidFill>
            <a:srgbClr val="F683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0" y="3672839"/>
            <a:ext cx="3043555" cy="3043555"/>
          </a:xfrm>
          <a:custGeom>
            <a:avLst/>
            <a:gdLst/>
            <a:ahLst/>
            <a:cxnLst/>
            <a:rect l="l" t="t" r="r" b="b"/>
            <a:pathLst>
              <a:path w="3043555" h="3043554">
                <a:moveTo>
                  <a:pt x="3043428" y="3043440"/>
                </a:moveTo>
                <a:lnTo>
                  <a:pt x="0" y="0"/>
                </a:lnTo>
                <a:lnTo>
                  <a:pt x="0" y="42672"/>
                </a:lnTo>
                <a:lnTo>
                  <a:pt x="0" y="152412"/>
                </a:lnTo>
                <a:lnTo>
                  <a:pt x="2891028" y="3043440"/>
                </a:lnTo>
                <a:lnTo>
                  <a:pt x="3000756" y="3043440"/>
                </a:lnTo>
                <a:lnTo>
                  <a:pt x="3043428" y="3043440"/>
                </a:lnTo>
                <a:close/>
              </a:path>
            </a:pathLst>
          </a:custGeom>
          <a:solidFill>
            <a:srgbClr val="F68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0" y="3608832"/>
            <a:ext cx="3107690" cy="3107690"/>
          </a:xfrm>
          <a:custGeom>
            <a:avLst/>
            <a:gdLst/>
            <a:ahLst/>
            <a:cxnLst/>
            <a:rect l="l" t="t" r="r" b="b"/>
            <a:pathLst>
              <a:path w="3107690" h="3107690">
                <a:moveTo>
                  <a:pt x="3107436" y="3107436"/>
                </a:moveTo>
                <a:lnTo>
                  <a:pt x="3043428" y="3107436"/>
                </a:lnTo>
                <a:lnTo>
                  <a:pt x="0" y="64007"/>
                </a:lnTo>
                <a:lnTo>
                  <a:pt x="0" y="0"/>
                </a:lnTo>
                <a:lnTo>
                  <a:pt x="3107436" y="3107436"/>
                </a:lnTo>
                <a:close/>
              </a:path>
            </a:pathLst>
          </a:custGeom>
          <a:solidFill>
            <a:srgbClr val="F685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0" y="3386556"/>
            <a:ext cx="3329304" cy="3329940"/>
          </a:xfrm>
          <a:custGeom>
            <a:avLst/>
            <a:gdLst/>
            <a:ahLst/>
            <a:cxnLst/>
            <a:rect l="l" t="t" r="r" b="b"/>
            <a:pathLst>
              <a:path w="3329304" h="3329940">
                <a:moveTo>
                  <a:pt x="3329063" y="3329724"/>
                </a:moveTo>
                <a:lnTo>
                  <a:pt x="0" y="0"/>
                </a:lnTo>
                <a:lnTo>
                  <a:pt x="0" y="88404"/>
                </a:lnTo>
                <a:lnTo>
                  <a:pt x="0" y="109499"/>
                </a:lnTo>
                <a:lnTo>
                  <a:pt x="0" y="222288"/>
                </a:lnTo>
                <a:lnTo>
                  <a:pt x="3107436" y="3329724"/>
                </a:lnTo>
                <a:lnTo>
                  <a:pt x="3220212" y="3329724"/>
                </a:lnTo>
                <a:lnTo>
                  <a:pt x="3240684" y="3329724"/>
                </a:lnTo>
                <a:lnTo>
                  <a:pt x="3329063" y="3329724"/>
                </a:lnTo>
                <a:close/>
              </a:path>
            </a:pathLst>
          </a:custGeom>
          <a:solidFill>
            <a:srgbClr val="F68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0" y="3282695"/>
            <a:ext cx="3434079" cy="3434079"/>
          </a:xfrm>
          <a:custGeom>
            <a:avLst/>
            <a:gdLst/>
            <a:ahLst/>
            <a:cxnLst/>
            <a:rect l="l" t="t" r="r" b="b"/>
            <a:pathLst>
              <a:path w="3434079" h="3434079">
                <a:moveTo>
                  <a:pt x="3433572" y="3433572"/>
                </a:moveTo>
                <a:lnTo>
                  <a:pt x="3329068" y="3433572"/>
                </a:lnTo>
                <a:lnTo>
                  <a:pt x="0" y="103858"/>
                </a:lnTo>
                <a:lnTo>
                  <a:pt x="0" y="0"/>
                </a:lnTo>
                <a:lnTo>
                  <a:pt x="3433572" y="3433572"/>
                </a:lnTo>
                <a:close/>
              </a:path>
            </a:pathLst>
          </a:custGeom>
          <a:solidFill>
            <a:srgbClr val="F68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0" y="3169919"/>
            <a:ext cx="3546475" cy="3546475"/>
          </a:xfrm>
          <a:custGeom>
            <a:avLst/>
            <a:gdLst/>
            <a:ahLst/>
            <a:cxnLst/>
            <a:rect l="l" t="t" r="r" b="b"/>
            <a:pathLst>
              <a:path w="3546475" h="3546475">
                <a:moveTo>
                  <a:pt x="3546348" y="3546348"/>
                </a:moveTo>
                <a:lnTo>
                  <a:pt x="3433572" y="3546348"/>
                </a:lnTo>
                <a:lnTo>
                  <a:pt x="0" y="112776"/>
                </a:lnTo>
                <a:lnTo>
                  <a:pt x="0" y="0"/>
                </a:lnTo>
                <a:lnTo>
                  <a:pt x="3546348" y="3546348"/>
                </a:lnTo>
                <a:close/>
              </a:path>
            </a:pathLst>
          </a:custGeom>
          <a:solidFill>
            <a:srgbClr val="F68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0" y="3063239"/>
            <a:ext cx="3653154" cy="3653154"/>
          </a:xfrm>
          <a:custGeom>
            <a:avLst/>
            <a:gdLst/>
            <a:ahLst/>
            <a:cxnLst/>
            <a:rect l="l" t="t" r="r" b="b"/>
            <a:pathLst>
              <a:path w="3653154" h="3653154">
                <a:moveTo>
                  <a:pt x="3653028" y="3653040"/>
                </a:moveTo>
                <a:lnTo>
                  <a:pt x="0" y="0"/>
                </a:lnTo>
                <a:lnTo>
                  <a:pt x="0" y="18300"/>
                </a:lnTo>
                <a:lnTo>
                  <a:pt x="0" y="106680"/>
                </a:lnTo>
                <a:lnTo>
                  <a:pt x="3546348" y="3653040"/>
                </a:lnTo>
                <a:lnTo>
                  <a:pt x="3634727" y="3653040"/>
                </a:lnTo>
                <a:lnTo>
                  <a:pt x="3653028" y="3653040"/>
                </a:lnTo>
                <a:close/>
              </a:path>
            </a:pathLst>
          </a:custGeom>
          <a:solidFill>
            <a:srgbClr val="F687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0" y="2886633"/>
            <a:ext cx="3829050" cy="3829685"/>
          </a:xfrm>
          <a:custGeom>
            <a:avLst/>
            <a:gdLst/>
            <a:ahLst/>
            <a:cxnLst/>
            <a:rect l="l" t="t" r="r" b="b"/>
            <a:pathLst>
              <a:path w="3829050" h="3829684">
                <a:moveTo>
                  <a:pt x="3828885" y="3829647"/>
                </a:moveTo>
                <a:lnTo>
                  <a:pt x="0" y="0"/>
                </a:lnTo>
                <a:lnTo>
                  <a:pt x="0" y="66878"/>
                </a:lnTo>
                <a:lnTo>
                  <a:pt x="0" y="176606"/>
                </a:lnTo>
                <a:lnTo>
                  <a:pt x="3653028" y="3829647"/>
                </a:lnTo>
                <a:lnTo>
                  <a:pt x="3762756" y="3829647"/>
                </a:lnTo>
                <a:lnTo>
                  <a:pt x="3828885" y="3829647"/>
                </a:lnTo>
                <a:close/>
              </a:path>
            </a:pathLst>
          </a:custGeom>
          <a:solidFill>
            <a:srgbClr val="F68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0" y="2843783"/>
            <a:ext cx="3872865" cy="3872865"/>
          </a:xfrm>
          <a:custGeom>
            <a:avLst/>
            <a:gdLst/>
            <a:ahLst/>
            <a:cxnLst/>
            <a:rect l="l" t="t" r="r" b="b"/>
            <a:pathLst>
              <a:path w="3872865" h="3872865">
                <a:moveTo>
                  <a:pt x="3872484" y="3872484"/>
                </a:moveTo>
                <a:lnTo>
                  <a:pt x="3828892" y="3872484"/>
                </a:lnTo>
                <a:lnTo>
                  <a:pt x="0" y="42849"/>
                </a:lnTo>
                <a:lnTo>
                  <a:pt x="0" y="0"/>
                </a:lnTo>
                <a:lnTo>
                  <a:pt x="3872484" y="3872484"/>
                </a:lnTo>
                <a:close/>
              </a:path>
            </a:pathLst>
          </a:custGeom>
          <a:solidFill>
            <a:srgbClr val="F68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0" y="2627375"/>
            <a:ext cx="4089400" cy="4089400"/>
          </a:xfrm>
          <a:custGeom>
            <a:avLst/>
            <a:gdLst/>
            <a:ahLst/>
            <a:cxnLst/>
            <a:rect l="l" t="t" r="r" b="b"/>
            <a:pathLst>
              <a:path w="4089400" h="4089400">
                <a:moveTo>
                  <a:pt x="4088892" y="4088904"/>
                </a:moveTo>
                <a:lnTo>
                  <a:pt x="0" y="0"/>
                </a:lnTo>
                <a:lnTo>
                  <a:pt x="0" y="64008"/>
                </a:lnTo>
                <a:lnTo>
                  <a:pt x="0" y="105156"/>
                </a:lnTo>
                <a:lnTo>
                  <a:pt x="0" y="216408"/>
                </a:lnTo>
                <a:lnTo>
                  <a:pt x="3872484" y="4088904"/>
                </a:lnTo>
                <a:lnTo>
                  <a:pt x="3983736" y="4088904"/>
                </a:lnTo>
                <a:lnTo>
                  <a:pt x="4024884" y="4088904"/>
                </a:lnTo>
                <a:lnTo>
                  <a:pt x="4088892" y="4088904"/>
                </a:lnTo>
                <a:close/>
              </a:path>
            </a:pathLst>
          </a:custGeom>
          <a:solidFill>
            <a:srgbClr val="F68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0" y="2496311"/>
            <a:ext cx="4220210" cy="4220210"/>
          </a:xfrm>
          <a:custGeom>
            <a:avLst/>
            <a:gdLst/>
            <a:ahLst/>
            <a:cxnLst/>
            <a:rect l="l" t="t" r="r" b="b"/>
            <a:pathLst>
              <a:path w="4220210" h="4220209">
                <a:moveTo>
                  <a:pt x="4219956" y="4219968"/>
                </a:moveTo>
                <a:lnTo>
                  <a:pt x="0" y="0"/>
                </a:lnTo>
                <a:lnTo>
                  <a:pt x="0" y="18288"/>
                </a:lnTo>
                <a:lnTo>
                  <a:pt x="0" y="131064"/>
                </a:lnTo>
                <a:lnTo>
                  <a:pt x="4088892" y="4219968"/>
                </a:lnTo>
                <a:lnTo>
                  <a:pt x="4201668" y="4219968"/>
                </a:lnTo>
                <a:lnTo>
                  <a:pt x="4219956" y="4219968"/>
                </a:lnTo>
                <a:close/>
              </a:path>
            </a:pathLst>
          </a:custGeom>
          <a:solidFill>
            <a:srgbClr val="F689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0" y="2407919"/>
            <a:ext cx="4308475" cy="4308475"/>
          </a:xfrm>
          <a:custGeom>
            <a:avLst/>
            <a:gdLst/>
            <a:ahLst/>
            <a:cxnLst/>
            <a:rect l="l" t="t" r="r" b="b"/>
            <a:pathLst>
              <a:path w="4308475" h="4308475">
                <a:moveTo>
                  <a:pt x="4308348" y="4308348"/>
                </a:moveTo>
                <a:lnTo>
                  <a:pt x="4219956" y="4308348"/>
                </a:lnTo>
                <a:lnTo>
                  <a:pt x="0" y="88392"/>
                </a:lnTo>
                <a:lnTo>
                  <a:pt x="0" y="0"/>
                </a:lnTo>
                <a:lnTo>
                  <a:pt x="4308348" y="4308348"/>
                </a:lnTo>
                <a:close/>
              </a:path>
            </a:pathLst>
          </a:custGeom>
          <a:solidFill>
            <a:srgbClr val="F68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0" y="2301239"/>
            <a:ext cx="4415155" cy="4415155"/>
          </a:xfrm>
          <a:custGeom>
            <a:avLst/>
            <a:gdLst/>
            <a:ahLst/>
            <a:cxnLst/>
            <a:rect l="l" t="t" r="r" b="b"/>
            <a:pathLst>
              <a:path w="4415155" h="4415155">
                <a:moveTo>
                  <a:pt x="4415028" y="4415028"/>
                </a:moveTo>
                <a:lnTo>
                  <a:pt x="4308348" y="4415028"/>
                </a:lnTo>
                <a:lnTo>
                  <a:pt x="0" y="106679"/>
                </a:lnTo>
                <a:lnTo>
                  <a:pt x="0" y="0"/>
                </a:lnTo>
                <a:lnTo>
                  <a:pt x="4415028" y="4415028"/>
                </a:lnTo>
                <a:close/>
              </a:path>
            </a:pathLst>
          </a:custGeom>
          <a:solidFill>
            <a:srgbClr val="F68A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0" y="2081783"/>
            <a:ext cx="4634865" cy="4634865"/>
          </a:xfrm>
          <a:custGeom>
            <a:avLst/>
            <a:gdLst/>
            <a:ahLst/>
            <a:cxnLst/>
            <a:rect l="l" t="t" r="r" b="b"/>
            <a:pathLst>
              <a:path w="4634865" h="4634865">
                <a:moveTo>
                  <a:pt x="4634484" y="4634496"/>
                </a:moveTo>
                <a:lnTo>
                  <a:pt x="0" y="0"/>
                </a:lnTo>
                <a:lnTo>
                  <a:pt x="0" y="18288"/>
                </a:lnTo>
                <a:lnTo>
                  <a:pt x="0" y="106680"/>
                </a:lnTo>
                <a:lnTo>
                  <a:pt x="0" y="219456"/>
                </a:lnTo>
                <a:lnTo>
                  <a:pt x="4415028" y="4634496"/>
                </a:lnTo>
                <a:lnTo>
                  <a:pt x="4527804" y="4634496"/>
                </a:lnTo>
                <a:lnTo>
                  <a:pt x="4616196" y="4634496"/>
                </a:lnTo>
                <a:lnTo>
                  <a:pt x="4634484" y="4634496"/>
                </a:lnTo>
                <a:close/>
              </a:path>
            </a:pathLst>
          </a:custGeom>
          <a:solidFill>
            <a:srgbClr val="F68C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0" y="1904999"/>
            <a:ext cx="4811395" cy="4811395"/>
          </a:xfrm>
          <a:custGeom>
            <a:avLst/>
            <a:gdLst/>
            <a:ahLst/>
            <a:cxnLst/>
            <a:rect l="l" t="t" r="r" b="b"/>
            <a:pathLst>
              <a:path w="4811395" h="4811395">
                <a:moveTo>
                  <a:pt x="4811268" y="4811280"/>
                </a:moveTo>
                <a:lnTo>
                  <a:pt x="0" y="0"/>
                </a:lnTo>
                <a:lnTo>
                  <a:pt x="0" y="67056"/>
                </a:lnTo>
                <a:lnTo>
                  <a:pt x="0" y="176784"/>
                </a:lnTo>
                <a:lnTo>
                  <a:pt x="4634484" y="4811280"/>
                </a:lnTo>
                <a:lnTo>
                  <a:pt x="4744212" y="4811280"/>
                </a:lnTo>
                <a:lnTo>
                  <a:pt x="4811268" y="4811280"/>
                </a:lnTo>
                <a:close/>
              </a:path>
            </a:pathLst>
          </a:custGeom>
          <a:solidFill>
            <a:srgbClr val="F68C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0" y="1863851"/>
            <a:ext cx="4852670" cy="4852670"/>
          </a:xfrm>
          <a:custGeom>
            <a:avLst/>
            <a:gdLst/>
            <a:ahLst/>
            <a:cxnLst/>
            <a:rect l="l" t="t" r="r" b="b"/>
            <a:pathLst>
              <a:path w="4852670" h="4852670">
                <a:moveTo>
                  <a:pt x="4852416" y="4852416"/>
                </a:moveTo>
                <a:lnTo>
                  <a:pt x="4811268" y="4852416"/>
                </a:lnTo>
                <a:lnTo>
                  <a:pt x="0" y="41147"/>
                </a:lnTo>
                <a:lnTo>
                  <a:pt x="0" y="0"/>
                </a:lnTo>
                <a:lnTo>
                  <a:pt x="4852416" y="4852416"/>
                </a:lnTo>
                <a:close/>
              </a:path>
            </a:pathLst>
          </a:custGeom>
          <a:solidFill>
            <a:srgbClr val="F68E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0" y="1645919"/>
            <a:ext cx="5070475" cy="5070475"/>
          </a:xfrm>
          <a:custGeom>
            <a:avLst/>
            <a:gdLst/>
            <a:ahLst/>
            <a:cxnLst/>
            <a:rect l="l" t="t" r="r" b="b"/>
            <a:pathLst>
              <a:path w="5070475" h="5070475">
                <a:moveTo>
                  <a:pt x="5070348" y="5070360"/>
                </a:moveTo>
                <a:lnTo>
                  <a:pt x="0" y="0"/>
                </a:lnTo>
                <a:lnTo>
                  <a:pt x="0" y="64071"/>
                </a:lnTo>
                <a:lnTo>
                  <a:pt x="0" y="106680"/>
                </a:lnTo>
                <a:lnTo>
                  <a:pt x="0" y="217932"/>
                </a:lnTo>
                <a:lnTo>
                  <a:pt x="4852416" y="5070360"/>
                </a:lnTo>
                <a:lnTo>
                  <a:pt x="4963668" y="5070360"/>
                </a:lnTo>
                <a:lnTo>
                  <a:pt x="5005298" y="5070360"/>
                </a:lnTo>
                <a:lnTo>
                  <a:pt x="5070348" y="5070360"/>
                </a:lnTo>
                <a:close/>
              </a:path>
            </a:pathLst>
          </a:custGeom>
          <a:solidFill>
            <a:srgbClr val="F68E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0" y="1533190"/>
            <a:ext cx="5182235" cy="5183505"/>
          </a:xfrm>
          <a:custGeom>
            <a:avLst/>
            <a:gdLst/>
            <a:ahLst/>
            <a:cxnLst/>
            <a:rect l="l" t="t" r="r" b="b"/>
            <a:pathLst>
              <a:path w="5182235" h="5183505">
                <a:moveTo>
                  <a:pt x="5182073" y="5183077"/>
                </a:moveTo>
                <a:lnTo>
                  <a:pt x="5070348" y="5183077"/>
                </a:lnTo>
                <a:lnTo>
                  <a:pt x="0" y="112729"/>
                </a:lnTo>
                <a:lnTo>
                  <a:pt x="0" y="0"/>
                </a:lnTo>
                <a:lnTo>
                  <a:pt x="5182073" y="5183077"/>
                </a:lnTo>
                <a:close/>
              </a:path>
            </a:pathLst>
          </a:custGeom>
          <a:solidFill>
            <a:srgbClr val="F68E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0" y="1514855"/>
            <a:ext cx="5201920" cy="5201920"/>
          </a:xfrm>
          <a:custGeom>
            <a:avLst/>
            <a:gdLst/>
            <a:ahLst/>
            <a:cxnLst/>
            <a:rect l="l" t="t" r="r" b="b"/>
            <a:pathLst>
              <a:path w="5201920" h="5201920">
                <a:moveTo>
                  <a:pt x="5201412" y="5201412"/>
                </a:moveTo>
                <a:lnTo>
                  <a:pt x="5182073" y="5201412"/>
                </a:lnTo>
                <a:lnTo>
                  <a:pt x="0" y="18334"/>
                </a:lnTo>
                <a:lnTo>
                  <a:pt x="0" y="0"/>
                </a:lnTo>
                <a:lnTo>
                  <a:pt x="5201412" y="5201412"/>
                </a:lnTo>
                <a:close/>
              </a:path>
            </a:pathLst>
          </a:custGeom>
          <a:solidFill>
            <a:srgbClr val="F68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0" y="1319783"/>
            <a:ext cx="5396865" cy="5396865"/>
          </a:xfrm>
          <a:custGeom>
            <a:avLst/>
            <a:gdLst/>
            <a:ahLst/>
            <a:cxnLst/>
            <a:rect l="l" t="t" r="r" b="b"/>
            <a:pathLst>
              <a:path w="5396865" h="5396865">
                <a:moveTo>
                  <a:pt x="5396484" y="5396496"/>
                </a:moveTo>
                <a:lnTo>
                  <a:pt x="0" y="0"/>
                </a:lnTo>
                <a:lnTo>
                  <a:pt x="0" y="106680"/>
                </a:lnTo>
                <a:lnTo>
                  <a:pt x="0" y="195072"/>
                </a:lnTo>
                <a:lnTo>
                  <a:pt x="5201412" y="5396496"/>
                </a:lnTo>
                <a:lnTo>
                  <a:pt x="5289804" y="5396496"/>
                </a:lnTo>
                <a:lnTo>
                  <a:pt x="5396484" y="5396496"/>
                </a:lnTo>
                <a:close/>
              </a:path>
            </a:pathLst>
          </a:custGeom>
          <a:solidFill>
            <a:srgbClr val="F69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0" y="1121663"/>
            <a:ext cx="5594985" cy="5594985"/>
          </a:xfrm>
          <a:custGeom>
            <a:avLst/>
            <a:gdLst/>
            <a:ahLst/>
            <a:cxnLst/>
            <a:rect l="l" t="t" r="r" b="b"/>
            <a:pathLst>
              <a:path w="5594985" h="5594984">
                <a:moveTo>
                  <a:pt x="5594604" y="5594616"/>
                </a:moveTo>
                <a:lnTo>
                  <a:pt x="0" y="0"/>
                </a:lnTo>
                <a:lnTo>
                  <a:pt x="0" y="88392"/>
                </a:lnTo>
                <a:lnTo>
                  <a:pt x="0" y="198120"/>
                </a:lnTo>
                <a:lnTo>
                  <a:pt x="5396484" y="5594616"/>
                </a:lnTo>
                <a:lnTo>
                  <a:pt x="5506212" y="5594616"/>
                </a:lnTo>
                <a:lnTo>
                  <a:pt x="5594604" y="5594616"/>
                </a:lnTo>
                <a:close/>
              </a:path>
            </a:pathLst>
          </a:custGeom>
          <a:solidFill>
            <a:srgbClr val="F790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0" y="1100327"/>
            <a:ext cx="5615940" cy="5615940"/>
          </a:xfrm>
          <a:custGeom>
            <a:avLst/>
            <a:gdLst/>
            <a:ahLst/>
            <a:cxnLst/>
            <a:rect l="l" t="t" r="r" b="b"/>
            <a:pathLst>
              <a:path w="5615940" h="5615940">
                <a:moveTo>
                  <a:pt x="5615940" y="5615940"/>
                </a:moveTo>
                <a:lnTo>
                  <a:pt x="5594604" y="5615940"/>
                </a:lnTo>
                <a:lnTo>
                  <a:pt x="0" y="21335"/>
                </a:lnTo>
                <a:lnTo>
                  <a:pt x="0" y="0"/>
                </a:lnTo>
                <a:lnTo>
                  <a:pt x="5615940" y="5615940"/>
                </a:lnTo>
                <a:close/>
              </a:path>
            </a:pathLst>
          </a:custGeom>
          <a:solidFill>
            <a:srgbClr val="F791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0" y="1057655"/>
            <a:ext cx="5793105" cy="5659120"/>
          </a:xfrm>
          <a:custGeom>
            <a:avLst/>
            <a:gdLst/>
            <a:ahLst/>
            <a:cxnLst/>
            <a:rect l="l" t="t" r="r" b="b"/>
            <a:pathLst>
              <a:path w="5793105" h="5659120">
                <a:moveTo>
                  <a:pt x="5792724" y="5658624"/>
                </a:moveTo>
                <a:lnTo>
                  <a:pt x="134112" y="0"/>
                </a:lnTo>
                <a:lnTo>
                  <a:pt x="67056" y="0"/>
                </a:lnTo>
                <a:lnTo>
                  <a:pt x="0" y="0"/>
                </a:lnTo>
                <a:lnTo>
                  <a:pt x="0" y="42672"/>
                </a:lnTo>
                <a:lnTo>
                  <a:pt x="5615940" y="5658624"/>
                </a:lnTo>
                <a:lnTo>
                  <a:pt x="5725668" y="5658624"/>
                </a:lnTo>
                <a:lnTo>
                  <a:pt x="5792724" y="5658624"/>
                </a:lnTo>
                <a:close/>
              </a:path>
            </a:pathLst>
          </a:custGeom>
          <a:solidFill>
            <a:srgbClr val="F79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34112" y="1057655"/>
            <a:ext cx="5698490" cy="5659120"/>
          </a:xfrm>
          <a:custGeom>
            <a:avLst/>
            <a:gdLst/>
            <a:ahLst/>
            <a:cxnLst/>
            <a:rect l="l" t="t" r="r" b="b"/>
            <a:pathLst>
              <a:path w="5698490" h="5659120">
                <a:moveTo>
                  <a:pt x="5698236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39623" y="0"/>
                </a:lnTo>
                <a:lnTo>
                  <a:pt x="5698236" y="5658612"/>
                </a:lnTo>
                <a:close/>
              </a:path>
            </a:pathLst>
          </a:custGeom>
          <a:solidFill>
            <a:srgbClr val="F793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73736" y="1057655"/>
            <a:ext cx="5878195" cy="5659120"/>
          </a:xfrm>
          <a:custGeom>
            <a:avLst/>
            <a:gdLst/>
            <a:ahLst/>
            <a:cxnLst/>
            <a:rect l="l" t="t" r="r" b="b"/>
            <a:pathLst>
              <a:path w="5878195" h="5659120">
                <a:moveTo>
                  <a:pt x="5878068" y="5658624"/>
                </a:moveTo>
                <a:lnTo>
                  <a:pt x="219456" y="0"/>
                </a:lnTo>
                <a:lnTo>
                  <a:pt x="152400" y="0"/>
                </a:lnTo>
                <a:lnTo>
                  <a:pt x="112776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71388" y="5658624"/>
                </a:lnTo>
                <a:lnTo>
                  <a:pt x="5811012" y="5658624"/>
                </a:lnTo>
                <a:lnTo>
                  <a:pt x="5878068" y="5658624"/>
                </a:lnTo>
                <a:close/>
              </a:path>
            </a:pathLst>
          </a:custGeom>
          <a:solidFill>
            <a:srgbClr val="F793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393192" y="1057655"/>
            <a:ext cx="5768340" cy="5659120"/>
          </a:xfrm>
          <a:custGeom>
            <a:avLst/>
            <a:gdLst/>
            <a:ahLst/>
            <a:cxnLst/>
            <a:rect l="l" t="t" r="r" b="b"/>
            <a:pathLst>
              <a:path w="5768340" h="5659120">
                <a:moveTo>
                  <a:pt x="5768340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109727" y="0"/>
                </a:lnTo>
                <a:lnTo>
                  <a:pt x="5768340" y="5658612"/>
                </a:lnTo>
                <a:close/>
              </a:path>
            </a:pathLst>
          </a:custGeom>
          <a:solidFill>
            <a:srgbClr val="F793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502920" y="1057655"/>
            <a:ext cx="5680075" cy="5659120"/>
          </a:xfrm>
          <a:custGeom>
            <a:avLst/>
            <a:gdLst/>
            <a:ahLst/>
            <a:cxnLst/>
            <a:rect l="l" t="t" r="r" b="b"/>
            <a:pathLst>
              <a:path w="5680075" h="5659120">
                <a:moveTo>
                  <a:pt x="5679948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21336" y="0"/>
                </a:lnTo>
                <a:lnTo>
                  <a:pt x="5679948" y="5658612"/>
                </a:lnTo>
                <a:close/>
              </a:path>
            </a:pathLst>
          </a:custGeom>
          <a:solidFill>
            <a:srgbClr val="F793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524256" y="1057655"/>
            <a:ext cx="5854065" cy="5659120"/>
          </a:xfrm>
          <a:custGeom>
            <a:avLst/>
            <a:gdLst/>
            <a:ahLst/>
            <a:cxnLst/>
            <a:rect l="l" t="t" r="r" b="b"/>
            <a:pathLst>
              <a:path w="5854065" h="5659120">
                <a:moveTo>
                  <a:pt x="5853684" y="5658624"/>
                </a:moveTo>
                <a:lnTo>
                  <a:pt x="195059" y="0"/>
                </a:lnTo>
                <a:lnTo>
                  <a:pt x="88392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47004" y="5658624"/>
                </a:lnTo>
                <a:lnTo>
                  <a:pt x="5853684" y="5658624"/>
                </a:lnTo>
                <a:close/>
              </a:path>
            </a:pathLst>
          </a:custGeom>
          <a:solidFill>
            <a:srgbClr val="F795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719315" y="1057655"/>
            <a:ext cx="5857240" cy="5659120"/>
          </a:xfrm>
          <a:custGeom>
            <a:avLst/>
            <a:gdLst/>
            <a:ahLst/>
            <a:cxnLst/>
            <a:rect l="l" t="t" r="r" b="b"/>
            <a:pathLst>
              <a:path w="5857239" h="5659120">
                <a:moveTo>
                  <a:pt x="5856744" y="5658624"/>
                </a:moveTo>
                <a:lnTo>
                  <a:pt x="198132" y="0"/>
                </a:lnTo>
                <a:lnTo>
                  <a:pt x="109740" y="0"/>
                </a:lnTo>
                <a:lnTo>
                  <a:pt x="0" y="0"/>
                </a:lnTo>
                <a:lnTo>
                  <a:pt x="5658624" y="5658624"/>
                </a:lnTo>
                <a:lnTo>
                  <a:pt x="5768352" y="5658624"/>
                </a:lnTo>
                <a:lnTo>
                  <a:pt x="5856744" y="5658624"/>
                </a:lnTo>
                <a:close/>
              </a:path>
            </a:pathLst>
          </a:custGeom>
          <a:solidFill>
            <a:srgbClr val="F79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917448" y="1057655"/>
            <a:ext cx="5678805" cy="5659120"/>
          </a:xfrm>
          <a:custGeom>
            <a:avLst/>
            <a:gdLst/>
            <a:ahLst/>
            <a:cxnLst/>
            <a:rect l="l" t="t" r="r" b="b"/>
            <a:pathLst>
              <a:path w="5678805" h="5659120">
                <a:moveTo>
                  <a:pt x="5678424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19811" y="0"/>
                </a:lnTo>
                <a:lnTo>
                  <a:pt x="5678424" y="5658612"/>
                </a:lnTo>
                <a:close/>
              </a:path>
            </a:pathLst>
          </a:custGeom>
          <a:solidFill>
            <a:srgbClr val="F79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937260" y="1057655"/>
            <a:ext cx="5876925" cy="5659120"/>
          </a:xfrm>
          <a:custGeom>
            <a:avLst/>
            <a:gdLst/>
            <a:ahLst/>
            <a:cxnLst/>
            <a:rect l="l" t="t" r="r" b="b"/>
            <a:pathLst>
              <a:path w="5876925" h="5659120">
                <a:moveTo>
                  <a:pt x="5876544" y="5658624"/>
                </a:moveTo>
                <a:lnTo>
                  <a:pt x="217932" y="0"/>
                </a:lnTo>
                <a:lnTo>
                  <a:pt x="176784" y="0"/>
                </a:lnTo>
                <a:lnTo>
                  <a:pt x="111252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69864" y="5658624"/>
                </a:lnTo>
                <a:lnTo>
                  <a:pt x="5835396" y="5658624"/>
                </a:lnTo>
                <a:lnTo>
                  <a:pt x="5876544" y="5658624"/>
                </a:lnTo>
                <a:close/>
              </a:path>
            </a:pathLst>
          </a:custGeom>
          <a:solidFill>
            <a:srgbClr val="F797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1155192" y="1057655"/>
            <a:ext cx="5771515" cy="5659120"/>
          </a:xfrm>
          <a:custGeom>
            <a:avLst/>
            <a:gdLst/>
            <a:ahLst/>
            <a:cxnLst/>
            <a:rect l="l" t="t" r="r" b="b"/>
            <a:pathLst>
              <a:path w="5771514" h="5659120">
                <a:moveTo>
                  <a:pt x="5771388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112776" y="0"/>
                </a:lnTo>
                <a:lnTo>
                  <a:pt x="5771388" y="5658612"/>
                </a:lnTo>
                <a:close/>
              </a:path>
            </a:pathLst>
          </a:custGeom>
          <a:solidFill>
            <a:srgbClr val="F79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267968" y="1057655"/>
            <a:ext cx="5722620" cy="5659120"/>
          </a:xfrm>
          <a:custGeom>
            <a:avLst/>
            <a:gdLst/>
            <a:ahLst/>
            <a:cxnLst/>
            <a:rect l="l" t="t" r="r" b="b"/>
            <a:pathLst>
              <a:path w="5722620" h="5659120">
                <a:moveTo>
                  <a:pt x="5722620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64007" y="0"/>
                </a:lnTo>
                <a:lnTo>
                  <a:pt x="5722620" y="5658612"/>
                </a:lnTo>
                <a:close/>
              </a:path>
            </a:pathLst>
          </a:custGeom>
          <a:solidFill>
            <a:srgbClr val="F797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331976" y="1057655"/>
            <a:ext cx="5811520" cy="5659120"/>
          </a:xfrm>
          <a:custGeom>
            <a:avLst/>
            <a:gdLst/>
            <a:ahLst/>
            <a:cxnLst/>
            <a:rect l="l" t="t" r="r" b="b"/>
            <a:pathLst>
              <a:path w="5811520" h="5659120">
                <a:moveTo>
                  <a:pt x="5811012" y="5658624"/>
                </a:moveTo>
                <a:lnTo>
                  <a:pt x="152400" y="0"/>
                </a:lnTo>
                <a:lnTo>
                  <a:pt x="42672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01284" y="5658624"/>
                </a:lnTo>
                <a:lnTo>
                  <a:pt x="5811012" y="5658624"/>
                </a:lnTo>
                <a:close/>
              </a:path>
            </a:pathLst>
          </a:custGeom>
          <a:solidFill>
            <a:srgbClr val="F799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1484376" y="1057655"/>
            <a:ext cx="5751830" cy="5659120"/>
          </a:xfrm>
          <a:custGeom>
            <a:avLst/>
            <a:gdLst/>
            <a:ahLst/>
            <a:cxnLst/>
            <a:rect l="l" t="t" r="r" b="b"/>
            <a:pathLst>
              <a:path w="5751830" h="5659120">
                <a:moveTo>
                  <a:pt x="5751576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92963" y="0"/>
                </a:lnTo>
                <a:lnTo>
                  <a:pt x="5751576" y="5658612"/>
                </a:lnTo>
                <a:close/>
              </a:path>
            </a:pathLst>
          </a:custGeom>
          <a:solidFill>
            <a:srgbClr val="F799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1577340" y="1057655"/>
            <a:ext cx="5782310" cy="5659120"/>
          </a:xfrm>
          <a:custGeom>
            <a:avLst/>
            <a:gdLst/>
            <a:ahLst/>
            <a:cxnLst/>
            <a:rect l="l" t="t" r="r" b="b"/>
            <a:pathLst>
              <a:path w="5782310" h="5659120">
                <a:moveTo>
                  <a:pt x="5782056" y="5658624"/>
                </a:moveTo>
                <a:lnTo>
                  <a:pt x="123444" y="0"/>
                </a:lnTo>
                <a:lnTo>
                  <a:pt x="15240" y="0"/>
                </a:lnTo>
                <a:lnTo>
                  <a:pt x="0" y="0"/>
                </a:lnTo>
                <a:lnTo>
                  <a:pt x="5658612" y="5658624"/>
                </a:lnTo>
                <a:lnTo>
                  <a:pt x="5673852" y="5658624"/>
                </a:lnTo>
                <a:lnTo>
                  <a:pt x="5782056" y="5658624"/>
                </a:lnTo>
                <a:close/>
              </a:path>
            </a:pathLst>
          </a:custGeom>
          <a:solidFill>
            <a:srgbClr val="F79A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1700784" y="1057655"/>
            <a:ext cx="5875020" cy="5659120"/>
          </a:xfrm>
          <a:custGeom>
            <a:avLst/>
            <a:gdLst/>
            <a:ahLst/>
            <a:cxnLst/>
            <a:rect l="l" t="t" r="r" b="b"/>
            <a:pathLst>
              <a:path w="5875020" h="5659120">
                <a:moveTo>
                  <a:pt x="5875020" y="5658624"/>
                </a:moveTo>
                <a:lnTo>
                  <a:pt x="216408" y="0"/>
                </a:lnTo>
                <a:lnTo>
                  <a:pt x="121920" y="0"/>
                </a:lnTo>
                <a:lnTo>
                  <a:pt x="109728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68340" y="5658624"/>
                </a:lnTo>
                <a:lnTo>
                  <a:pt x="5780532" y="5658624"/>
                </a:lnTo>
                <a:lnTo>
                  <a:pt x="5875020" y="5658624"/>
                </a:lnTo>
                <a:close/>
              </a:path>
            </a:pathLst>
          </a:custGeom>
          <a:solidFill>
            <a:srgbClr val="F99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1917192" y="1057655"/>
            <a:ext cx="5771515" cy="5659120"/>
          </a:xfrm>
          <a:custGeom>
            <a:avLst/>
            <a:gdLst/>
            <a:ahLst/>
            <a:cxnLst/>
            <a:rect l="l" t="t" r="r" b="b"/>
            <a:pathLst>
              <a:path w="5771514" h="5659120">
                <a:moveTo>
                  <a:pt x="5771388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112776" y="0"/>
                </a:lnTo>
                <a:lnTo>
                  <a:pt x="5771388" y="5658612"/>
                </a:lnTo>
                <a:close/>
              </a:path>
            </a:pathLst>
          </a:custGeom>
          <a:solidFill>
            <a:srgbClr val="F99A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2029968" y="1057655"/>
            <a:ext cx="5695315" cy="5659120"/>
          </a:xfrm>
          <a:custGeom>
            <a:avLst/>
            <a:gdLst/>
            <a:ahLst/>
            <a:cxnLst/>
            <a:rect l="l" t="t" r="r" b="b"/>
            <a:pathLst>
              <a:path w="5695314" h="5659120">
                <a:moveTo>
                  <a:pt x="5695188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36575" y="0"/>
                </a:lnTo>
                <a:lnTo>
                  <a:pt x="5695188" y="5658612"/>
                </a:lnTo>
                <a:close/>
              </a:path>
            </a:pathLst>
          </a:custGeom>
          <a:solidFill>
            <a:srgbClr val="F99A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2066544" y="1057655"/>
            <a:ext cx="5844540" cy="5659120"/>
          </a:xfrm>
          <a:custGeom>
            <a:avLst/>
            <a:gdLst/>
            <a:ahLst/>
            <a:cxnLst/>
            <a:rect l="l" t="t" r="r" b="b"/>
            <a:pathLst>
              <a:path w="5844539" h="5659120">
                <a:moveTo>
                  <a:pt x="5844540" y="5658624"/>
                </a:moveTo>
                <a:lnTo>
                  <a:pt x="185928" y="0"/>
                </a:lnTo>
                <a:lnTo>
                  <a:pt x="69888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27408" y="5658624"/>
                </a:lnTo>
                <a:lnTo>
                  <a:pt x="5844540" y="5658624"/>
                </a:lnTo>
                <a:close/>
              </a:path>
            </a:pathLst>
          </a:custGeom>
          <a:solidFill>
            <a:srgbClr val="F99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2252472" y="1057655"/>
            <a:ext cx="5890260" cy="5659120"/>
          </a:xfrm>
          <a:custGeom>
            <a:avLst/>
            <a:gdLst/>
            <a:ahLst/>
            <a:cxnLst/>
            <a:rect l="l" t="t" r="r" b="b"/>
            <a:pathLst>
              <a:path w="5890260" h="5659120">
                <a:moveTo>
                  <a:pt x="5890260" y="5658624"/>
                </a:moveTo>
                <a:lnTo>
                  <a:pt x="231648" y="0"/>
                </a:lnTo>
                <a:lnTo>
                  <a:pt x="121920" y="0"/>
                </a:lnTo>
                <a:lnTo>
                  <a:pt x="39395" y="0"/>
                </a:lnTo>
                <a:lnTo>
                  <a:pt x="0" y="0"/>
                </a:lnTo>
                <a:lnTo>
                  <a:pt x="5658612" y="5658624"/>
                </a:lnTo>
                <a:lnTo>
                  <a:pt x="5696915" y="5658624"/>
                </a:lnTo>
                <a:lnTo>
                  <a:pt x="5780532" y="5658624"/>
                </a:lnTo>
                <a:lnTo>
                  <a:pt x="5890260" y="5658624"/>
                </a:lnTo>
                <a:close/>
              </a:path>
            </a:pathLst>
          </a:custGeom>
          <a:solidFill>
            <a:srgbClr val="F99C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2484120" y="1057655"/>
            <a:ext cx="5672455" cy="5659120"/>
          </a:xfrm>
          <a:custGeom>
            <a:avLst/>
            <a:gdLst/>
            <a:ahLst/>
            <a:cxnLst/>
            <a:rect l="l" t="t" r="r" b="b"/>
            <a:pathLst>
              <a:path w="5672455" h="5659120">
                <a:moveTo>
                  <a:pt x="5672327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13715" y="0"/>
                </a:lnTo>
                <a:lnTo>
                  <a:pt x="5672327" y="5658612"/>
                </a:lnTo>
                <a:close/>
              </a:path>
            </a:pathLst>
          </a:custGeom>
          <a:solidFill>
            <a:srgbClr val="F99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2497836" y="1057655"/>
            <a:ext cx="5901055" cy="5659120"/>
          </a:xfrm>
          <a:custGeom>
            <a:avLst/>
            <a:gdLst/>
            <a:ahLst/>
            <a:cxnLst/>
            <a:rect l="l" t="t" r="r" b="b"/>
            <a:pathLst>
              <a:path w="5901055" h="5659120">
                <a:moveTo>
                  <a:pt x="5900928" y="5658624"/>
                </a:moveTo>
                <a:lnTo>
                  <a:pt x="242316" y="0"/>
                </a:lnTo>
                <a:lnTo>
                  <a:pt x="184137" y="0"/>
                </a:lnTo>
                <a:lnTo>
                  <a:pt x="120396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79008" y="5658624"/>
                </a:lnTo>
                <a:lnTo>
                  <a:pt x="5841657" y="5658624"/>
                </a:lnTo>
                <a:lnTo>
                  <a:pt x="5900928" y="5658624"/>
                </a:lnTo>
                <a:close/>
              </a:path>
            </a:pathLst>
          </a:custGeom>
          <a:solidFill>
            <a:srgbClr val="F99E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2740152" y="1057655"/>
            <a:ext cx="5782310" cy="5659120"/>
          </a:xfrm>
          <a:custGeom>
            <a:avLst/>
            <a:gdLst/>
            <a:ahLst/>
            <a:cxnLst/>
            <a:rect l="l" t="t" r="r" b="b"/>
            <a:pathLst>
              <a:path w="5782310" h="5659120">
                <a:moveTo>
                  <a:pt x="5782205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124690" y="0"/>
                </a:lnTo>
                <a:lnTo>
                  <a:pt x="5782205" y="5658612"/>
                </a:lnTo>
                <a:close/>
              </a:path>
            </a:pathLst>
          </a:custGeom>
          <a:solidFill>
            <a:srgbClr val="F99E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2864842" y="1057655"/>
            <a:ext cx="5673090" cy="5659120"/>
          </a:xfrm>
          <a:custGeom>
            <a:avLst/>
            <a:gdLst/>
            <a:ahLst/>
            <a:cxnLst/>
            <a:rect l="l" t="t" r="r" b="b"/>
            <a:pathLst>
              <a:path w="5673089" h="5659120">
                <a:moveTo>
                  <a:pt x="5672753" y="5658612"/>
                </a:moveTo>
                <a:lnTo>
                  <a:pt x="5657515" y="5658612"/>
                </a:lnTo>
                <a:lnTo>
                  <a:pt x="0" y="0"/>
                </a:lnTo>
                <a:lnTo>
                  <a:pt x="15238" y="0"/>
                </a:lnTo>
                <a:lnTo>
                  <a:pt x="5672753" y="5658612"/>
                </a:lnTo>
                <a:close/>
              </a:path>
            </a:pathLst>
          </a:custGeom>
          <a:solidFill>
            <a:srgbClr val="F99E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2880080" y="1057655"/>
            <a:ext cx="5854065" cy="5659120"/>
          </a:xfrm>
          <a:custGeom>
            <a:avLst/>
            <a:gdLst/>
            <a:ahLst/>
            <a:cxnLst/>
            <a:rect l="l" t="t" r="r" b="b"/>
            <a:pathLst>
              <a:path w="5854064" h="5659120">
                <a:moveTo>
                  <a:pt x="5853963" y="5658624"/>
                </a:moveTo>
                <a:lnTo>
                  <a:pt x="195351" y="0"/>
                </a:lnTo>
                <a:lnTo>
                  <a:pt x="106959" y="0"/>
                </a:lnTo>
                <a:lnTo>
                  <a:pt x="0" y="0"/>
                </a:lnTo>
                <a:lnTo>
                  <a:pt x="5657507" y="5658624"/>
                </a:lnTo>
                <a:lnTo>
                  <a:pt x="5765571" y="5658624"/>
                </a:lnTo>
                <a:lnTo>
                  <a:pt x="5853963" y="5658624"/>
                </a:lnTo>
                <a:close/>
              </a:path>
            </a:pathLst>
          </a:custGeom>
          <a:solidFill>
            <a:srgbClr val="F9A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3075432" y="1057655"/>
            <a:ext cx="5692140" cy="5659120"/>
          </a:xfrm>
          <a:custGeom>
            <a:avLst/>
            <a:gdLst/>
            <a:ahLst/>
            <a:cxnLst/>
            <a:rect l="l" t="t" r="r" b="b"/>
            <a:pathLst>
              <a:path w="5692139" h="5659120">
                <a:moveTo>
                  <a:pt x="5692140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33527" y="0"/>
                </a:lnTo>
                <a:lnTo>
                  <a:pt x="5692140" y="5658612"/>
                </a:lnTo>
                <a:close/>
              </a:path>
            </a:pathLst>
          </a:custGeom>
          <a:solidFill>
            <a:srgbClr val="F9A1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3108960" y="1057655"/>
            <a:ext cx="5885815" cy="5659120"/>
          </a:xfrm>
          <a:custGeom>
            <a:avLst/>
            <a:gdLst/>
            <a:ahLst/>
            <a:cxnLst/>
            <a:rect l="l" t="t" r="r" b="b"/>
            <a:pathLst>
              <a:path w="5885814" h="5659120">
                <a:moveTo>
                  <a:pt x="5885688" y="5658624"/>
                </a:moveTo>
                <a:lnTo>
                  <a:pt x="227076" y="0"/>
                </a:lnTo>
                <a:lnTo>
                  <a:pt x="161544" y="0"/>
                </a:lnTo>
                <a:lnTo>
                  <a:pt x="118872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77484" y="5658624"/>
                </a:lnTo>
                <a:lnTo>
                  <a:pt x="5820156" y="5658624"/>
                </a:lnTo>
                <a:lnTo>
                  <a:pt x="5885688" y="5658624"/>
                </a:lnTo>
                <a:close/>
              </a:path>
            </a:pathLst>
          </a:custGeom>
          <a:solidFill>
            <a:srgbClr val="F9A1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3336036" y="1057655"/>
            <a:ext cx="5788660" cy="5659120"/>
          </a:xfrm>
          <a:custGeom>
            <a:avLst/>
            <a:gdLst/>
            <a:ahLst/>
            <a:cxnLst/>
            <a:rect l="l" t="t" r="r" b="b"/>
            <a:pathLst>
              <a:path w="5788660" h="5659120">
                <a:moveTo>
                  <a:pt x="5788152" y="5658624"/>
                </a:moveTo>
                <a:lnTo>
                  <a:pt x="129540" y="0"/>
                </a:lnTo>
                <a:lnTo>
                  <a:pt x="110909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68429" y="5658624"/>
                </a:lnTo>
                <a:lnTo>
                  <a:pt x="5788152" y="5658624"/>
                </a:lnTo>
                <a:close/>
              </a:path>
            </a:pathLst>
          </a:custGeom>
          <a:solidFill>
            <a:srgbClr val="F9A1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3465576" y="1057655"/>
            <a:ext cx="5747385" cy="5659120"/>
          </a:xfrm>
          <a:custGeom>
            <a:avLst/>
            <a:gdLst/>
            <a:ahLst/>
            <a:cxnLst/>
            <a:rect l="l" t="t" r="r" b="b"/>
            <a:pathLst>
              <a:path w="5747385" h="5659120">
                <a:moveTo>
                  <a:pt x="5747004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88392" y="0"/>
                </a:lnTo>
                <a:lnTo>
                  <a:pt x="5747004" y="5658612"/>
                </a:lnTo>
                <a:close/>
              </a:path>
            </a:pathLst>
          </a:custGeom>
          <a:solidFill>
            <a:srgbClr val="F9A3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3553968" y="1057655"/>
            <a:ext cx="5765800" cy="5659120"/>
          </a:xfrm>
          <a:custGeom>
            <a:avLst/>
            <a:gdLst/>
            <a:ahLst/>
            <a:cxnLst/>
            <a:rect l="l" t="t" r="r" b="b"/>
            <a:pathLst>
              <a:path w="5765800" h="5659120">
                <a:moveTo>
                  <a:pt x="5765292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106680" y="0"/>
                </a:lnTo>
                <a:lnTo>
                  <a:pt x="5765292" y="5658612"/>
                </a:lnTo>
                <a:close/>
              </a:path>
            </a:pathLst>
          </a:custGeom>
          <a:solidFill>
            <a:srgbClr val="F9A3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3660648" y="1057655"/>
            <a:ext cx="5857240" cy="5659120"/>
          </a:xfrm>
          <a:custGeom>
            <a:avLst/>
            <a:gdLst/>
            <a:ahLst/>
            <a:cxnLst/>
            <a:rect l="l" t="t" r="r" b="b"/>
            <a:pathLst>
              <a:path w="5857239" h="5659120">
                <a:moveTo>
                  <a:pt x="5856732" y="5658624"/>
                </a:moveTo>
                <a:lnTo>
                  <a:pt x="198120" y="0"/>
                </a:lnTo>
                <a:lnTo>
                  <a:pt x="112776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71388" y="5658624"/>
                </a:lnTo>
                <a:lnTo>
                  <a:pt x="5856732" y="5658624"/>
                </a:lnTo>
                <a:close/>
              </a:path>
            </a:pathLst>
          </a:custGeom>
          <a:solidFill>
            <a:srgbClr val="F9A3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3858767" y="1057655"/>
            <a:ext cx="5680075" cy="5659120"/>
          </a:xfrm>
          <a:custGeom>
            <a:avLst/>
            <a:gdLst/>
            <a:ahLst/>
            <a:cxnLst/>
            <a:rect l="l" t="t" r="r" b="b"/>
            <a:pathLst>
              <a:path w="5680075" h="5659120">
                <a:moveTo>
                  <a:pt x="5679947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21336" y="0"/>
                </a:lnTo>
                <a:lnTo>
                  <a:pt x="5679947" y="5658612"/>
                </a:lnTo>
                <a:close/>
              </a:path>
            </a:pathLst>
          </a:custGeom>
          <a:solidFill>
            <a:srgbClr val="F9A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3880104" y="1057655"/>
            <a:ext cx="5878195" cy="5659120"/>
          </a:xfrm>
          <a:custGeom>
            <a:avLst/>
            <a:gdLst/>
            <a:ahLst/>
            <a:cxnLst/>
            <a:rect l="l" t="t" r="r" b="b"/>
            <a:pathLst>
              <a:path w="5878195" h="5659120">
                <a:moveTo>
                  <a:pt x="5878068" y="5658624"/>
                </a:moveTo>
                <a:lnTo>
                  <a:pt x="219456" y="0"/>
                </a:lnTo>
                <a:lnTo>
                  <a:pt x="176784" y="0"/>
                </a:lnTo>
                <a:lnTo>
                  <a:pt x="111252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69864" y="5658624"/>
                </a:lnTo>
                <a:lnTo>
                  <a:pt x="5835396" y="5658624"/>
                </a:lnTo>
                <a:lnTo>
                  <a:pt x="5878068" y="5658624"/>
                </a:lnTo>
                <a:close/>
              </a:path>
            </a:pathLst>
          </a:custGeom>
          <a:solidFill>
            <a:srgbClr val="F9A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4099560" y="1057655"/>
            <a:ext cx="5783580" cy="5659120"/>
          </a:xfrm>
          <a:custGeom>
            <a:avLst/>
            <a:gdLst/>
            <a:ahLst/>
            <a:cxnLst/>
            <a:rect l="l" t="t" r="r" b="b"/>
            <a:pathLst>
              <a:path w="5783580" h="5659120">
                <a:moveTo>
                  <a:pt x="5783580" y="5658624"/>
                </a:moveTo>
                <a:lnTo>
                  <a:pt x="124968" y="0"/>
                </a:lnTo>
                <a:lnTo>
                  <a:pt x="97536" y="0"/>
                </a:lnTo>
                <a:lnTo>
                  <a:pt x="88392" y="0"/>
                </a:lnTo>
                <a:lnTo>
                  <a:pt x="0" y="0"/>
                </a:lnTo>
                <a:lnTo>
                  <a:pt x="5658612" y="5658624"/>
                </a:lnTo>
                <a:lnTo>
                  <a:pt x="5747004" y="5658624"/>
                </a:lnTo>
                <a:lnTo>
                  <a:pt x="5756148" y="5658624"/>
                </a:lnTo>
                <a:lnTo>
                  <a:pt x="5783580" y="5658624"/>
                </a:lnTo>
                <a:close/>
              </a:path>
            </a:pathLst>
          </a:custGeom>
          <a:solidFill>
            <a:srgbClr val="F9A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4224528" y="1057655"/>
            <a:ext cx="5681980" cy="5659120"/>
          </a:xfrm>
          <a:custGeom>
            <a:avLst/>
            <a:gdLst/>
            <a:ahLst/>
            <a:cxnLst/>
            <a:rect l="l" t="t" r="r" b="b"/>
            <a:pathLst>
              <a:path w="5681980" h="5659120">
                <a:moveTo>
                  <a:pt x="5681486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23971" y="0"/>
                </a:lnTo>
                <a:lnTo>
                  <a:pt x="5681486" y="5658612"/>
                </a:lnTo>
                <a:close/>
              </a:path>
            </a:pathLst>
          </a:custGeom>
          <a:solidFill>
            <a:srgbClr val="F9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4248499" y="1057655"/>
            <a:ext cx="5695950" cy="5659120"/>
          </a:xfrm>
          <a:custGeom>
            <a:avLst/>
            <a:gdLst/>
            <a:ahLst/>
            <a:cxnLst/>
            <a:rect l="l" t="t" r="r" b="b"/>
            <a:pathLst>
              <a:path w="5695950" h="5659120">
                <a:moveTo>
                  <a:pt x="5695600" y="5658612"/>
                </a:moveTo>
                <a:lnTo>
                  <a:pt x="5657515" y="5658612"/>
                </a:lnTo>
                <a:lnTo>
                  <a:pt x="0" y="0"/>
                </a:lnTo>
                <a:lnTo>
                  <a:pt x="36988" y="0"/>
                </a:lnTo>
                <a:lnTo>
                  <a:pt x="5695600" y="5658612"/>
                </a:lnTo>
                <a:close/>
              </a:path>
            </a:pathLst>
          </a:custGeom>
          <a:solidFill>
            <a:srgbClr val="F7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4285488" y="1057655"/>
            <a:ext cx="5680075" cy="5659120"/>
          </a:xfrm>
          <a:custGeom>
            <a:avLst/>
            <a:gdLst/>
            <a:ahLst/>
            <a:cxnLst/>
            <a:rect l="l" t="t" r="r" b="b"/>
            <a:pathLst>
              <a:path w="5680075" h="5659120">
                <a:moveTo>
                  <a:pt x="5679957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22442" y="0"/>
                </a:lnTo>
                <a:lnTo>
                  <a:pt x="5679957" y="5658612"/>
                </a:lnTo>
                <a:close/>
              </a:path>
            </a:pathLst>
          </a:custGeom>
          <a:solidFill>
            <a:srgbClr val="F7A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4307930" y="1057655"/>
            <a:ext cx="5712460" cy="5659120"/>
          </a:xfrm>
          <a:custGeom>
            <a:avLst/>
            <a:gdLst/>
            <a:ahLst/>
            <a:cxnLst/>
            <a:rect l="l" t="t" r="r" b="b"/>
            <a:pathLst>
              <a:path w="5712460" h="5659120">
                <a:moveTo>
                  <a:pt x="5712370" y="5658612"/>
                </a:moveTo>
                <a:lnTo>
                  <a:pt x="5657515" y="5658612"/>
                </a:lnTo>
                <a:lnTo>
                  <a:pt x="0" y="0"/>
                </a:lnTo>
                <a:lnTo>
                  <a:pt x="53757" y="0"/>
                </a:lnTo>
                <a:lnTo>
                  <a:pt x="5712370" y="5658612"/>
                </a:lnTo>
                <a:close/>
              </a:path>
            </a:pathLst>
          </a:custGeom>
          <a:solidFill>
            <a:srgbClr val="F6A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4361688" y="1057655"/>
            <a:ext cx="5674360" cy="5659120"/>
          </a:xfrm>
          <a:custGeom>
            <a:avLst/>
            <a:gdLst/>
            <a:ahLst/>
            <a:cxnLst/>
            <a:rect l="l" t="t" r="r" b="b"/>
            <a:pathLst>
              <a:path w="5674360" h="5659120">
                <a:moveTo>
                  <a:pt x="5673852" y="5658624"/>
                </a:moveTo>
                <a:lnTo>
                  <a:pt x="15240" y="0"/>
                </a:lnTo>
                <a:lnTo>
                  <a:pt x="9144" y="0"/>
                </a:lnTo>
                <a:lnTo>
                  <a:pt x="0" y="0"/>
                </a:lnTo>
                <a:lnTo>
                  <a:pt x="5658612" y="5658624"/>
                </a:lnTo>
                <a:lnTo>
                  <a:pt x="5667756" y="5658624"/>
                </a:lnTo>
                <a:lnTo>
                  <a:pt x="5673852" y="5658624"/>
                </a:lnTo>
                <a:close/>
              </a:path>
            </a:pathLst>
          </a:custGeom>
          <a:solidFill>
            <a:srgbClr val="F6A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4376928" y="1057655"/>
            <a:ext cx="5681980" cy="5659120"/>
          </a:xfrm>
          <a:custGeom>
            <a:avLst/>
            <a:gdLst/>
            <a:ahLst/>
            <a:cxnLst/>
            <a:rect l="l" t="t" r="r" b="b"/>
            <a:pathLst>
              <a:path w="5681980" h="5659120">
                <a:moveTo>
                  <a:pt x="5681472" y="5658612"/>
                </a:moveTo>
                <a:lnTo>
                  <a:pt x="5658612" y="5658612"/>
                </a:lnTo>
                <a:lnTo>
                  <a:pt x="0" y="0"/>
                </a:lnTo>
                <a:lnTo>
                  <a:pt x="54863" y="0"/>
                </a:lnTo>
                <a:lnTo>
                  <a:pt x="5681472" y="5626607"/>
                </a:lnTo>
                <a:lnTo>
                  <a:pt x="5681472" y="5658612"/>
                </a:lnTo>
                <a:close/>
              </a:path>
            </a:pathLst>
          </a:custGeom>
          <a:solidFill>
            <a:srgbClr val="F6A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4431792" y="1057655"/>
            <a:ext cx="5626735" cy="5626735"/>
          </a:xfrm>
          <a:custGeom>
            <a:avLst/>
            <a:gdLst/>
            <a:ahLst/>
            <a:cxnLst/>
            <a:rect l="l" t="t" r="r" b="b"/>
            <a:pathLst>
              <a:path w="5626735" h="5626734">
                <a:moveTo>
                  <a:pt x="5626608" y="5504700"/>
                </a:moveTo>
                <a:lnTo>
                  <a:pt x="121920" y="0"/>
                </a:lnTo>
                <a:lnTo>
                  <a:pt x="73152" y="0"/>
                </a:lnTo>
                <a:lnTo>
                  <a:pt x="60960" y="0"/>
                </a:lnTo>
                <a:lnTo>
                  <a:pt x="33528" y="0"/>
                </a:lnTo>
                <a:lnTo>
                  <a:pt x="0" y="0"/>
                </a:lnTo>
                <a:lnTo>
                  <a:pt x="5626608" y="5626608"/>
                </a:lnTo>
                <a:lnTo>
                  <a:pt x="5626608" y="5593080"/>
                </a:lnTo>
                <a:lnTo>
                  <a:pt x="5626608" y="5565660"/>
                </a:lnTo>
                <a:lnTo>
                  <a:pt x="5626608" y="5553468"/>
                </a:lnTo>
                <a:lnTo>
                  <a:pt x="5626608" y="5504700"/>
                </a:lnTo>
                <a:close/>
              </a:path>
            </a:pathLst>
          </a:custGeom>
          <a:solidFill>
            <a:srgbClr val="F4A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4553712" y="1057655"/>
            <a:ext cx="5504815" cy="5504815"/>
          </a:xfrm>
          <a:custGeom>
            <a:avLst/>
            <a:gdLst/>
            <a:ahLst/>
            <a:cxnLst/>
            <a:rect l="l" t="t" r="r" b="b"/>
            <a:pathLst>
              <a:path w="5504814" h="5504815">
                <a:moveTo>
                  <a:pt x="5504688" y="5416308"/>
                </a:moveTo>
                <a:lnTo>
                  <a:pt x="88392" y="0"/>
                </a:lnTo>
                <a:lnTo>
                  <a:pt x="62484" y="0"/>
                </a:lnTo>
                <a:lnTo>
                  <a:pt x="0" y="0"/>
                </a:lnTo>
                <a:lnTo>
                  <a:pt x="5504688" y="5504700"/>
                </a:lnTo>
                <a:lnTo>
                  <a:pt x="5504688" y="5442204"/>
                </a:lnTo>
                <a:lnTo>
                  <a:pt x="5504688" y="5416308"/>
                </a:lnTo>
                <a:close/>
              </a:path>
            </a:pathLst>
          </a:custGeom>
          <a:solidFill>
            <a:srgbClr val="F2A8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4642104" y="1057655"/>
            <a:ext cx="5416550" cy="5416550"/>
          </a:xfrm>
          <a:custGeom>
            <a:avLst/>
            <a:gdLst/>
            <a:ahLst/>
            <a:cxnLst/>
            <a:rect l="l" t="t" r="r" b="b"/>
            <a:pathLst>
              <a:path w="5416550" h="5416550">
                <a:moveTo>
                  <a:pt x="5416296" y="5416296"/>
                </a:moveTo>
                <a:lnTo>
                  <a:pt x="0" y="0"/>
                </a:lnTo>
                <a:lnTo>
                  <a:pt x="33527" y="0"/>
                </a:lnTo>
                <a:lnTo>
                  <a:pt x="5416296" y="5382768"/>
                </a:lnTo>
                <a:lnTo>
                  <a:pt x="5416296" y="5416296"/>
                </a:lnTo>
                <a:close/>
              </a:path>
            </a:pathLst>
          </a:custGeom>
          <a:solidFill>
            <a:srgbClr val="F2A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4675632" y="1057655"/>
            <a:ext cx="5382895" cy="5382895"/>
          </a:xfrm>
          <a:custGeom>
            <a:avLst/>
            <a:gdLst/>
            <a:ahLst/>
            <a:cxnLst/>
            <a:rect l="l" t="t" r="r" b="b"/>
            <a:pathLst>
              <a:path w="5382895" h="5382895">
                <a:moveTo>
                  <a:pt x="5382768" y="5382768"/>
                </a:moveTo>
                <a:lnTo>
                  <a:pt x="0" y="0"/>
                </a:lnTo>
                <a:lnTo>
                  <a:pt x="59436" y="0"/>
                </a:lnTo>
                <a:lnTo>
                  <a:pt x="5382768" y="5323332"/>
                </a:lnTo>
                <a:lnTo>
                  <a:pt x="5382768" y="5382768"/>
                </a:lnTo>
                <a:close/>
              </a:path>
            </a:pathLst>
          </a:custGeom>
          <a:solidFill>
            <a:srgbClr val="F0A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4735068" y="1057655"/>
            <a:ext cx="5323840" cy="5323840"/>
          </a:xfrm>
          <a:custGeom>
            <a:avLst/>
            <a:gdLst/>
            <a:ahLst/>
            <a:cxnLst/>
            <a:rect l="l" t="t" r="r" b="b"/>
            <a:pathLst>
              <a:path w="5323839" h="5323840">
                <a:moveTo>
                  <a:pt x="5323332" y="5323332"/>
                </a:moveTo>
                <a:lnTo>
                  <a:pt x="0" y="0"/>
                </a:lnTo>
                <a:lnTo>
                  <a:pt x="4571" y="0"/>
                </a:lnTo>
                <a:lnTo>
                  <a:pt x="5323332" y="5318760"/>
                </a:lnTo>
                <a:lnTo>
                  <a:pt x="5323332" y="5323332"/>
                </a:lnTo>
                <a:close/>
              </a:path>
            </a:pathLst>
          </a:custGeom>
          <a:solidFill>
            <a:srgbClr val="F0AA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4739640" y="1057655"/>
            <a:ext cx="5318760" cy="5319395"/>
          </a:xfrm>
          <a:custGeom>
            <a:avLst/>
            <a:gdLst/>
            <a:ahLst/>
            <a:cxnLst/>
            <a:rect l="l" t="t" r="r" b="b"/>
            <a:pathLst>
              <a:path w="5318760" h="5319395">
                <a:moveTo>
                  <a:pt x="5318760" y="5198376"/>
                </a:moveTo>
                <a:lnTo>
                  <a:pt x="120396" y="0"/>
                </a:lnTo>
                <a:lnTo>
                  <a:pt x="83820" y="0"/>
                </a:lnTo>
                <a:lnTo>
                  <a:pt x="60490" y="0"/>
                </a:lnTo>
                <a:lnTo>
                  <a:pt x="45720" y="0"/>
                </a:lnTo>
                <a:lnTo>
                  <a:pt x="0" y="0"/>
                </a:lnTo>
                <a:lnTo>
                  <a:pt x="5318760" y="5318772"/>
                </a:lnTo>
                <a:lnTo>
                  <a:pt x="5318760" y="5273052"/>
                </a:lnTo>
                <a:lnTo>
                  <a:pt x="5318760" y="5259286"/>
                </a:lnTo>
                <a:lnTo>
                  <a:pt x="5318760" y="5234940"/>
                </a:lnTo>
                <a:lnTo>
                  <a:pt x="5318760" y="5198376"/>
                </a:lnTo>
                <a:close/>
              </a:path>
            </a:pathLst>
          </a:custGeom>
          <a:solidFill>
            <a:srgbClr val="EFAA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4860036" y="1057655"/>
            <a:ext cx="5198745" cy="5198745"/>
          </a:xfrm>
          <a:custGeom>
            <a:avLst/>
            <a:gdLst/>
            <a:ahLst/>
            <a:cxnLst/>
            <a:rect l="l" t="t" r="r" b="b"/>
            <a:pathLst>
              <a:path w="5198745" h="5198745">
                <a:moveTo>
                  <a:pt x="5198364" y="5198364"/>
                </a:moveTo>
                <a:lnTo>
                  <a:pt x="0" y="0"/>
                </a:lnTo>
                <a:lnTo>
                  <a:pt x="50292" y="0"/>
                </a:lnTo>
                <a:lnTo>
                  <a:pt x="5198364" y="5148071"/>
                </a:lnTo>
                <a:lnTo>
                  <a:pt x="5198364" y="5198364"/>
                </a:lnTo>
                <a:close/>
              </a:path>
            </a:pathLst>
          </a:custGeom>
          <a:solidFill>
            <a:srgbClr val="EDAA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4910328" y="1057655"/>
            <a:ext cx="5148580" cy="5148580"/>
          </a:xfrm>
          <a:custGeom>
            <a:avLst/>
            <a:gdLst/>
            <a:ahLst/>
            <a:cxnLst/>
            <a:rect l="l" t="t" r="r" b="b"/>
            <a:pathLst>
              <a:path w="5148580" h="5148580">
                <a:moveTo>
                  <a:pt x="5148072" y="5132844"/>
                </a:moveTo>
                <a:lnTo>
                  <a:pt x="15240" y="0"/>
                </a:lnTo>
                <a:lnTo>
                  <a:pt x="12192" y="0"/>
                </a:lnTo>
                <a:lnTo>
                  <a:pt x="0" y="0"/>
                </a:lnTo>
                <a:lnTo>
                  <a:pt x="5148072" y="5148072"/>
                </a:lnTo>
                <a:lnTo>
                  <a:pt x="5148072" y="5135880"/>
                </a:lnTo>
                <a:lnTo>
                  <a:pt x="5148072" y="5132844"/>
                </a:lnTo>
                <a:close/>
              </a:path>
            </a:pathLst>
          </a:custGeom>
          <a:solidFill>
            <a:srgbClr val="EDA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4925567" y="1057655"/>
            <a:ext cx="5133340" cy="5133340"/>
          </a:xfrm>
          <a:custGeom>
            <a:avLst/>
            <a:gdLst/>
            <a:ahLst/>
            <a:cxnLst/>
            <a:rect l="l" t="t" r="r" b="b"/>
            <a:pathLst>
              <a:path w="5133339" h="5133340">
                <a:moveTo>
                  <a:pt x="5132832" y="5132832"/>
                </a:moveTo>
                <a:lnTo>
                  <a:pt x="0" y="0"/>
                </a:lnTo>
                <a:lnTo>
                  <a:pt x="57912" y="0"/>
                </a:lnTo>
                <a:lnTo>
                  <a:pt x="5132832" y="5074919"/>
                </a:lnTo>
                <a:lnTo>
                  <a:pt x="5132832" y="5132832"/>
                </a:lnTo>
                <a:close/>
              </a:path>
            </a:pathLst>
          </a:custGeom>
          <a:solidFill>
            <a:srgbClr val="EDAC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4983480" y="1057655"/>
            <a:ext cx="5074920" cy="5074920"/>
          </a:xfrm>
          <a:custGeom>
            <a:avLst/>
            <a:gdLst/>
            <a:ahLst/>
            <a:cxnLst/>
            <a:rect l="l" t="t" r="r" b="b"/>
            <a:pathLst>
              <a:path w="5074920" h="5074920">
                <a:moveTo>
                  <a:pt x="5074920" y="5074919"/>
                </a:moveTo>
                <a:lnTo>
                  <a:pt x="0" y="0"/>
                </a:lnTo>
                <a:lnTo>
                  <a:pt x="18287" y="0"/>
                </a:lnTo>
                <a:lnTo>
                  <a:pt x="5074920" y="5056632"/>
                </a:lnTo>
                <a:lnTo>
                  <a:pt x="5074920" y="5074919"/>
                </a:lnTo>
                <a:close/>
              </a:path>
            </a:pathLst>
          </a:custGeom>
          <a:solidFill>
            <a:srgbClr val="EBAC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5001768" y="1057655"/>
            <a:ext cx="5057140" cy="5057140"/>
          </a:xfrm>
          <a:custGeom>
            <a:avLst/>
            <a:gdLst/>
            <a:ahLst/>
            <a:cxnLst/>
            <a:rect l="l" t="t" r="r" b="b"/>
            <a:pathLst>
              <a:path w="5057139" h="5057140">
                <a:moveTo>
                  <a:pt x="5056632" y="4953000"/>
                </a:moveTo>
                <a:lnTo>
                  <a:pt x="103632" y="0"/>
                </a:lnTo>
                <a:lnTo>
                  <a:pt x="88392" y="0"/>
                </a:lnTo>
                <a:lnTo>
                  <a:pt x="63512" y="0"/>
                </a:lnTo>
                <a:lnTo>
                  <a:pt x="42672" y="0"/>
                </a:lnTo>
                <a:lnTo>
                  <a:pt x="0" y="0"/>
                </a:lnTo>
                <a:lnTo>
                  <a:pt x="5056632" y="5056644"/>
                </a:lnTo>
                <a:lnTo>
                  <a:pt x="5056632" y="5013972"/>
                </a:lnTo>
                <a:lnTo>
                  <a:pt x="5056632" y="4994084"/>
                </a:lnTo>
                <a:lnTo>
                  <a:pt x="5056632" y="4968252"/>
                </a:lnTo>
                <a:lnTo>
                  <a:pt x="5056632" y="4953000"/>
                </a:lnTo>
                <a:close/>
              </a:path>
            </a:pathLst>
          </a:custGeom>
          <a:solidFill>
            <a:srgbClr val="EBA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5105400" y="1057655"/>
            <a:ext cx="4953000" cy="4953000"/>
          </a:xfrm>
          <a:custGeom>
            <a:avLst/>
            <a:gdLst/>
            <a:ahLst/>
            <a:cxnLst/>
            <a:rect l="l" t="t" r="r" b="b"/>
            <a:pathLst>
              <a:path w="4953000" h="4953000">
                <a:moveTo>
                  <a:pt x="4953000" y="4953000"/>
                </a:moveTo>
                <a:lnTo>
                  <a:pt x="0" y="0"/>
                </a:lnTo>
                <a:lnTo>
                  <a:pt x="48268" y="0"/>
                </a:lnTo>
                <a:lnTo>
                  <a:pt x="4953000" y="4905682"/>
                </a:lnTo>
                <a:lnTo>
                  <a:pt x="4953000" y="4953000"/>
                </a:lnTo>
                <a:close/>
              </a:path>
            </a:pathLst>
          </a:custGeom>
          <a:solidFill>
            <a:srgbClr val="E9A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5153668" y="1057655"/>
            <a:ext cx="4904740" cy="4906010"/>
          </a:xfrm>
          <a:custGeom>
            <a:avLst/>
            <a:gdLst/>
            <a:ahLst/>
            <a:cxnLst/>
            <a:rect l="l" t="t" r="r" b="b"/>
            <a:pathLst>
              <a:path w="4904739" h="4906010">
                <a:moveTo>
                  <a:pt x="4904732" y="4905682"/>
                </a:moveTo>
                <a:lnTo>
                  <a:pt x="0" y="0"/>
                </a:lnTo>
                <a:lnTo>
                  <a:pt x="24883" y="0"/>
                </a:lnTo>
                <a:lnTo>
                  <a:pt x="4904732" y="4879848"/>
                </a:lnTo>
                <a:lnTo>
                  <a:pt x="4904732" y="4905682"/>
                </a:lnTo>
                <a:close/>
              </a:path>
            </a:pathLst>
          </a:custGeom>
          <a:solidFill>
            <a:srgbClr val="E8A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5178552" y="1057655"/>
            <a:ext cx="4879975" cy="4879975"/>
          </a:xfrm>
          <a:custGeom>
            <a:avLst/>
            <a:gdLst/>
            <a:ahLst/>
            <a:cxnLst/>
            <a:rect l="l" t="t" r="r" b="b"/>
            <a:pathLst>
              <a:path w="4879975" h="4879975">
                <a:moveTo>
                  <a:pt x="4879848" y="4879848"/>
                </a:moveTo>
                <a:lnTo>
                  <a:pt x="0" y="0"/>
                </a:lnTo>
                <a:lnTo>
                  <a:pt x="11688" y="0"/>
                </a:lnTo>
                <a:lnTo>
                  <a:pt x="4879848" y="4869103"/>
                </a:lnTo>
                <a:lnTo>
                  <a:pt x="4879848" y="4879848"/>
                </a:lnTo>
                <a:close/>
              </a:path>
            </a:pathLst>
          </a:custGeom>
          <a:solidFill>
            <a:srgbClr val="E8A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5190241" y="1057655"/>
            <a:ext cx="4868545" cy="4869180"/>
          </a:xfrm>
          <a:custGeom>
            <a:avLst/>
            <a:gdLst/>
            <a:ahLst/>
            <a:cxnLst/>
            <a:rect l="l" t="t" r="r" b="b"/>
            <a:pathLst>
              <a:path w="4868545" h="4869180">
                <a:moveTo>
                  <a:pt x="4868159" y="4869103"/>
                </a:moveTo>
                <a:lnTo>
                  <a:pt x="0" y="0"/>
                </a:lnTo>
                <a:lnTo>
                  <a:pt x="37079" y="0"/>
                </a:lnTo>
                <a:lnTo>
                  <a:pt x="4868159" y="4831079"/>
                </a:lnTo>
                <a:lnTo>
                  <a:pt x="4868159" y="4869103"/>
                </a:lnTo>
                <a:close/>
              </a:path>
            </a:pathLst>
          </a:custGeom>
          <a:solidFill>
            <a:srgbClr val="E8AE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5227320" y="1057655"/>
            <a:ext cx="4831080" cy="4831080"/>
          </a:xfrm>
          <a:custGeom>
            <a:avLst/>
            <a:gdLst/>
            <a:ahLst/>
            <a:cxnLst/>
            <a:rect l="l" t="t" r="r" b="b"/>
            <a:pathLst>
              <a:path w="4831080" h="4831080">
                <a:moveTo>
                  <a:pt x="4831080" y="4760988"/>
                </a:moveTo>
                <a:lnTo>
                  <a:pt x="70104" y="0"/>
                </a:lnTo>
                <a:lnTo>
                  <a:pt x="39624" y="0"/>
                </a:lnTo>
                <a:lnTo>
                  <a:pt x="0" y="0"/>
                </a:lnTo>
                <a:lnTo>
                  <a:pt x="4831080" y="4831080"/>
                </a:lnTo>
                <a:lnTo>
                  <a:pt x="4831080" y="4791468"/>
                </a:lnTo>
                <a:lnTo>
                  <a:pt x="4831080" y="4760988"/>
                </a:lnTo>
                <a:close/>
              </a:path>
            </a:pathLst>
          </a:custGeom>
          <a:solidFill>
            <a:srgbClr val="E6AE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5297424" y="1057655"/>
            <a:ext cx="4761230" cy="4761230"/>
          </a:xfrm>
          <a:custGeom>
            <a:avLst/>
            <a:gdLst/>
            <a:ahLst/>
            <a:cxnLst/>
            <a:rect l="l" t="t" r="r" b="b"/>
            <a:pathLst>
              <a:path w="4761230" h="4761230">
                <a:moveTo>
                  <a:pt x="4760976" y="4760976"/>
                </a:moveTo>
                <a:lnTo>
                  <a:pt x="0" y="0"/>
                </a:lnTo>
                <a:lnTo>
                  <a:pt x="9143" y="0"/>
                </a:lnTo>
                <a:lnTo>
                  <a:pt x="4760976" y="4751832"/>
                </a:lnTo>
                <a:lnTo>
                  <a:pt x="4760976" y="4760976"/>
                </a:lnTo>
                <a:close/>
              </a:path>
            </a:pathLst>
          </a:custGeom>
          <a:solidFill>
            <a:srgbClr val="E6A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5306568" y="1057655"/>
            <a:ext cx="4752340" cy="4752340"/>
          </a:xfrm>
          <a:custGeom>
            <a:avLst/>
            <a:gdLst/>
            <a:ahLst/>
            <a:cxnLst/>
            <a:rect l="l" t="t" r="r" b="b"/>
            <a:pathLst>
              <a:path w="4752339" h="4752340">
                <a:moveTo>
                  <a:pt x="4751832" y="4698504"/>
                </a:moveTo>
                <a:lnTo>
                  <a:pt x="53340" y="0"/>
                </a:lnTo>
                <a:lnTo>
                  <a:pt x="36576" y="0"/>
                </a:lnTo>
                <a:lnTo>
                  <a:pt x="0" y="0"/>
                </a:lnTo>
                <a:lnTo>
                  <a:pt x="4751832" y="4751844"/>
                </a:lnTo>
                <a:lnTo>
                  <a:pt x="4751832" y="4715268"/>
                </a:lnTo>
                <a:lnTo>
                  <a:pt x="4751832" y="4698504"/>
                </a:lnTo>
                <a:close/>
              </a:path>
            </a:pathLst>
          </a:custGeom>
          <a:solidFill>
            <a:srgbClr val="E4A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5359908" y="1057655"/>
            <a:ext cx="4699000" cy="4699000"/>
          </a:xfrm>
          <a:custGeom>
            <a:avLst/>
            <a:gdLst/>
            <a:ahLst/>
            <a:cxnLst/>
            <a:rect l="l" t="t" r="r" b="b"/>
            <a:pathLst>
              <a:path w="4699000" h="4699000">
                <a:moveTo>
                  <a:pt x="4698492" y="4698492"/>
                </a:moveTo>
                <a:lnTo>
                  <a:pt x="0" y="0"/>
                </a:lnTo>
                <a:lnTo>
                  <a:pt x="21335" y="0"/>
                </a:lnTo>
                <a:lnTo>
                  <a:pt x="4698492" y="4677156"/>
                </a:lnTo>
                <a:lnTo>
                  <a:pt x="4698492" y="4698492"/>
                </a:lnTo>
                <a:close/>
              </a:path>
            </a:pathLst>
          </a:custGeom>
          <a:solidFill>
            <a:srgbClr val="E4A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5381244" y="1057655"/>
            <a:ext cx="4677410" cy="4677410"/>
          </a:xfrm>
          <a:custGeom>
            <a:avLst/>
            <a:gdLst/>
            <a:ahLst/>
            <a:cxnLst/>
            <a:rect l="l" t="t" r="r" b="b"/>
            <a:pathLst>
              <a:path w="4677410" h="4677410">
                <a:moveTo>
                  <a:pt x="4677156" y="4603902"/>
                </a:moveTo>
                <a:lnTo>
                  <a:pt x="74142" y="0"/>
                </a:lnTo>
                <a:lnTo>
                  <a:pt x="65532" y="0"/>
                </a:lnTo>
                <a:lnTo>
                  <a:pt x="35052" y="0"/>
                </a:lnTo>
                <a:lnTo>
                  <a:pt x="28956" y="0"/>
                </a:lnTo>
                <a:lnTo>
                  <a:pt x="0" y="0"/>
                </a:lnTo>
                <a:lnTo>
                  <a:pt x="4677156" y="4677168"/>
                </a:lnTo>
                <a:lnTo>
                  <a:pt x="4677156" y="4648200"/>
                </a:lnTo>
                <a:lnTo>
                  <a:pt x="4677156" y="4642116"/>
                </a:lnTo>
                <a:lnTo>
                  <a:pt x="4677156" y="4611636"/>
                </a:lnTo>
                <a:lnTo>
                  <a:pt x="4677156" y="4603902"/>
                </a:lnTo>
                <a:close/>
              </a:path>
            </a:pathLst>
          </a:custGeom>
          <a:solidFill>
            <a:srgbClr val="E2A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5455391" y="1057655"/>
            <a:ext cx="4603115" cy="4604385"/>
          </a:xfrm>
          <a:custGeom>
            <a:avLst/>
            <a:gdLst/>
            <a:ahLst/>
            <a:cxnLst/>
            <a:rect l="l" t="t" r="r" b="b"/>
            <a:pathLst>
              <a:path w="4603114" h="4604385">
                <a:moveTo>
                  <a:pt x="4603009" y="4603901"/>
                </a:moveTo>
                <a:lnTo>
                  <a:pt x="0" y="0"/>
                </a:lnTo>
                <a:lnTo>
                  <a:pt x="37104" y="0"/>
                </a:lnTo>
                <a:lnTo>
                  <a:pt x="4603009" y="4565904"/>
                </a:lnTo>
                <a:lnTo>
                  <a:pt x="4603009" y="4603901"/>
                </a:lnTo>
                <a:close/>
              </a:path>
            </a:pathLst>
          </a:custGeom>
          <a:solidFill>
            <a:srgbClr val="E1A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5492496" y="1057655"/>
            <a:ext cx="4566285" cy="4566285"/>
          </a:xfrm>
          <a:custGeom>
            <a:avLst/>
            <a:gdLst/>
            <a:ahLst/>
            <a:cxnLst/>
            <a:rect l="l" t="t" r="r" b="b"/>
            <a:pathLst>
              <a:path w="4566285" h="4566285">
                <a:moveTo>
                  <a:pt x="4565904" y="4565904"/>
                </a:moveTo>
                <a:lnTo>
                  <a:pt x="0" y="0"/>
                </a:lnTo>
                <a:lnTo>
                  <a:pt x="21335" y="0"/>
                </a:lnTo>
                <a:lnTo>
                  <a:pt x="4565904" y="4544568"/>
                </a:lnTo>
                <a:lnTo>
                  <a:pt x="4565904" y="4565904"/>
                </a:lnTo>
                <a:close/>
              </a:path>
            </a:pathLst>
          </a:custGeom>
          <a:solidFill>
            <a:srgbClr val="DFA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5513832" y="1057655"/>
            <a:ext cx="4544695" cy="4544695"/>
          </a:xfrm>
          <a:custGeom>
            <a:avLst/>
            <a:gdLst/>
            <a:ahLst/>
            <a:cxnLst/>
            <a:rect l="l" t="t" r="r" b="b"/>
            <a:pathLst>
              <a:path w="4544695" h="4544695">
                <a:moveTo>
                  <a:pt x="4544568" y="4523244"/>
                </a:moveTo>
                <a:lnTo>
                  <a:pt x="21336" y="0"/>
                </a:lnTo>
                <a:lnTo>
                  <a:pt x="18288" y="0"/>
                </a:lnTo>
                <a:lnTo>
                  <a:pt x="0" y="0"/>
                </a:lnTo>
                <a:lnTo>
                  <a:pt x="4544568" y="4544580"/>
                </a:lnTo>
                <a:lnTo>
                  <a:pt x="4544568" y="4526280"/>
                </a:lnTo>
                <a:lnTo>
                  <a:pt x="4544568" y="4523244"/>
                </a:lnTo>
                <a:close/>
              </a:path>
            </a:pathLst>
          </a:custGeom>
          <a:solidFill>
            <a:srgbClr val="DFB1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5535167" y="1057655"/>
            <a:ext cx="4523740" cy="4523740"/>
          </a:xfrm>
          <a:custGeom>
            <a:avLst/>
            <a:gdLst/>
            <a:ahLst/>
            <a:cxnLst/>
            <a:rect l="l" t="t" r="r" b="b"/>
            <a:pathLst>
              <a:path w="4523739" h="4523740">
                <a:moveTo>
                  <a:pt x="4523232" y="4523232"/>
                </a:moveTo>
                <a:lnTo>
                  <a:pt x="0" y="0"/>
                </a:lnTo>
                <a:lnTo>
                  <a:pt x="33528" y="0"/>
                </a:lnTo>
                <a:lnTo>
                  <a:pt x="4523232" y="4489704"/>
                </a:lnTo>
                <a:lnTo>
                  <a:pt x="4523232" y="4523232"/>
                </a:lnTo>
                <a:close/>
              </a:path>
            </a:pathLst>
          </a:custGeom>
          <a:solidFill>
            <a:srgbClr val="DFB1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5568696" y="1057655"/>
            <a:ext cx="4490085" cy="4490085"/>
          </a:xfrm>
          <a:custGeom>
            <a:avLst/>
            <a:gdLst/>
            <a:ahLst/>
            <a:cxnLst/>
            <a:rect l="l" t="t" r="r" b="b"/>
            <a:pathLst>
              <a:path w="4490085" h="4490085">
                <a:moveTo>
                  <a:pt x="4489704" y="4416564"/>
                </a:moveTo>
                <a:lnTo>
                  <a:pt x="73152" y="0"/>
                </a:lnTo>
                <a:lnTo>
                  <a:pt x="54864" y="0"/>
                </a:lnTo>
                <a:lnTo>
                  <a:pt x="39624" y="0"/>
                </a:lnTo>
                <a:lnTo>
                  <a:pt x="0" y="0"/>
                </a:lnTo>
                <a:lnTo>
                  <a:pt x="4489704" y="4489716"/>
                </a:lnTo>
                <a:lnTo>
                  <a:pt x="4489704" y="4450080"/>
                </a:lnTo>
                <a:lnTo>
                  <a:pt x="4489704" y="4434852"/>
                </a:lnTo>
                <a:lnTo>
                  <a:pt x="4489704" y="4416564"/>
                </a:lnTo>
                <a:close/>
              </a:path>
            </a:pathLst>
          </a:custGeom>
          <a:solidFill>
            <a:srgbClr val="DDB1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5641848" y="1057655"/>
            <a:ext cx="4417060" cy="4417060"/>
          </a:xfrm>
          <a:custGeom>
            <a:avLst/>
            <a:gdLst/>
            <a:ahLst/>
            <a:cxnLst/>
            <a:rect l="l" t="t" r="r" b="b"/>
            <a:pathLst>
              <a:path w="4417060" h="4417060">
                <a:moveTo>
                  <a:pt x="4416552" y="4343400"/>
                </a:moveTo>
                <a:lnTo>
                  <a:pt x="73152" y="0"/>
                </a:lnTo>
                <a:lnTo>
                  <a:pt x="39624" y="0"/>
                </a:lnTo>
                <a:lnTo>
                  <a:pt x="0" y="0"/>
                </a:lnTo>
                <a:lnTo>
                  <a:pt x="4416552" y="4416564"/>
                </a:lnTo>
                <a:lnTo>
                  <a:pt x="4416552" y="4376940"/>
                </a:lnTo>
                <a:lnTo>
                  <a:pt x="4416552" y="4343400"/>
                </a:lnTo>
                <a:close/>
              </a:path>
            </a:pathLst>
          </a:custGeom>
          <a:solidFill>
            <a:srgbClr val="DBB1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5715000" y="1057655"/>
            <a:ext cx="4343400" cy="4343400"/>
          </a:xfrm>
          <a:custGeom>
            <a:avLst/>
            <a:gdLst/>
            <a:ahLst/>
            <a:cxnLst/>
            <a:rect l="l" t="t" r="r" b="b"/>
            <a:pathLst>
              <a:path w="4343400" h="4343400">
                <a:moveTo>
                  <a:pt x="4343400" y="4343400"/>
                </a:moveTo>
                <a:lnTo>
                  <a:pt x="0" y="0"/>
                </a:lnTo>
                <a:lnTo>
                  <a:pt x="5541" y="0"/>
                </a:lnTo>
                <a:lnTo>
                  <a:pt x="4343400" y="4338699"/>
                </a:lnTo>
                <a:lnTo>
                  <a:pt x="4343400" y="4343400"/>
                </a:lnTo>
                <a:close/>
              </a:path>
            </a:pathLst>
          </a:custGeom>
          <a:solidFill>
            <a:srgbClr val="DBB1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5720541" y="1057655"/>
            <a:ext cx="4338320" cy="4338955"/>
          </a:xfrm>
          <a:custGeom>
            <a:avLst/>
            <a:gdLst/>
            <a:ahLst/>
            <a:cxnLst/>
            <a:rect l="l" t="t" r="r" b="b"/>
            <a:pathLst>
              <a:path w="4338320" h="4338955">
                <a:moveTo>
                  <a:pt x="4337858" y="4338699"/>
                </a:moveTo>
                <a:lnTo>
                  <a:pt x="0" y="0"/>
                </a:lnTo>
                <a:lnTo>
                  <a:pt x="14270" y="0"/>
                </a:lnTo>
                <a:lnTo>
                  <a:pt x="4337858" y="4323587"/>
                </a:lnTo>
                <a:lnTo>
                  <a:pt x="4337858" y="4338699"/>
                </a:lnTo>
                <a:close/>
              </a:path>
            </a:pathLst>
          </a:custGeom>
          <a:solidFill>
            <a:srgbClr val="DAB1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5734812" y="1057655"/>
            <a:ext cx="4323715" cy="4323715"/>
          </a:xfrm>
          <a:custGeom>
            <a:avLst/>
            <a:gdLst/>
            <a:ahLst/>
            <a:cxnLst/>
            <a:rect l="l" t="t" r="r" b="b"/>
            <a:pathLst>
              <a:path w="4323714" h="4323715">
                <a:moveTo>
                  <a:pt x="4323588" y="4323587"/>
                </a:moveTo>
                <a:lnTo>
                  <a:pt x="0" y="0"/>
                </a:lnTo>
                <a:lnTo>
                  <a:pt x="22301" y="0"/>
                </a:lnTo>
                <a:lnTo>
                  <a:pt x="4323588" y="4302119"/>
                </a:lnTo>
                <a:lnTo>
                  <a:pt x="4323588" y="4323587"/>
                </a:lnTo>
                <a:close/>
              </a:path>
            </a:pathLst>
          </a:custGeom>
          <a:solidFill>
            <a:srgbClr val="DAB3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5757113" y="1057655"/>
            <a:ext cx="4301490" cy="4302125"/>
          </a:xfrm>
          <a:custGeom>
            <a:avLst/>
            <a:gdLst/>
            <a:ahLst/>
            <a:cxnLst/>
            <a:rect l="l" t="t" r="r" b="b"/>
            <a:pathLst>
              <a:path w="4301489" h="4302125">
                <a:moveTo>
                  <a:pt x="4301287" y="4255008"/>
                </a:moveTo>
                <a:lnTo>
                  <a:pt x="46278" y="0"/>
                </a:lnTo>
                <a:lnTo>
                  <a:pt x="37134" y="0"/>
                </a:lnTo>
                <a:lnTo>
                  <a:pt x="0" y="0"/>
                </a:lnTo>
                <a:lnTo>
                  <a:pt x="4301287" y="4302125"/>
                </a:lnTo>
                <a:lnTo>
                  <a:pt x="4301287" y="4264164"/>
                </a:lnTo>
                <a:lnTo>
                  <a:pt x="4301287" y="4255008"/>
                </a:lnTo>
                <a:close/>
              </a:path>
            </a:pathLst>
          </a:custGeom>
          <a:solidFill>
            <a:srgbClr val="D8B3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5803392" y="1057655"/>
            <a:ext cx="4255135" cy="4255135"/>
          </a:xfrm>
          <a:custGeom>
            <a:avLst/>
            <a:gdLst/>
            <a:ahLst/>
            <a:cxnLst/>
            <a:rect l="l" t="t" r="r" b="b"/>
            <a:pathLst>
              <a:path w="4255135" h="4255135">
                <a:moveTo>
                  <a:pt x="4255008" y="4255007"/>
                </a:moveTo>
                <a:lnTo>
                  <a:pt x="0" y="0"/>
                </a:lnTo>
                <a:lnTo>
                  <a:pt x="30479" y="0"/>
                </a:lnTo>
                <a:lnTo>
                  <a:pt x="4255008" y="4224528"/>
                </a:lnTo>
                <a:lnTo>
                  <a:pt x="4255008" y="4255007"/>
                </a:lnTo>
                <a:close/>
              </a:path>
            </a:pathLst>
          </a:custGeom>
          <a:solidFill>
            <a:srgbClr val="D8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5833872" y="1057655"/>
            <a:ext cx="4224655" cy="4224655"/>
          </a:xfrm>
          <a:custGeom>
            <a:avLst/>
            <a:gdLst/>
            <a:ahLst/>
            <a:cxnLst/>
            <a:rect l="l" t="t" r="r" b="b"/>
            <a:pathLst>
              <a:path w="4224655" h="4224655">
                <a:moveTo>
                  <a:pt x="4224528" y="4151388"/>
                </a:moveTo>
                <a:lnTo>
                  <a:pt x="73152" y="0"/>
                </a:lnTo>
                <a:lnTo>
                  <a:pt x="57912" y="0"/>
                </a:lnTo>
                <a:lnTo>
                  <a:pt x="39624" y="0"/>
                </a:lnTo>
                <a:lnTo>
                  <a:pt x="9144" y="0"/>
                </a:lnTo>
                <a:lnTo>
                  <a:pt x="0" y="0"/>
                </a:lnTo>
                <a:lnTo>
                  <a:pt x="4224528" y="4224540"/>
                </a:lnTo>
                <a:lnTo>
                  <a:pt x="4224528" y="4215384"/>
                </a:lnTo>
                <a:lnTo>
                  <a:pt x="4224528" y="4184916"/>
                </a:lnTo>
                <a:lnTo>
                  <a:pt x="4224528" y="4166616"/>
                </a:lnTo>
                <a:lnTo>
                  <a:pt x="4224528" y="4151388"/>
                </a:lnTo>
                <a:close/>
              </a:path>
            </a:pathLst>
          </a:custGeom>
          <a:solidFill>
            <a:srgbClr val="D6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5907024" y="1057655"/>
            <a:ext cx="4151629" cy="4151629"/>
          </a:xfrm>
          <a:custGeom>
            <a:avLst/>
            <a:gdLst/>
            <a:ahLst/>
            <a:cxnLst/>
            <a:rect l="l" t="t" r="r" b="b"/>
            <a:pathLst>
              <a:path w="4151629" h="4151629">
                <a:moveTo>
                  <a:pt x="4151376" y="4105668"/>
                </a:moveTo>
                <a:lnTo>
                  <a:pt x="45720" y="0"/>
                </a:lnTo>
                <a:lnTo>
                  <a:pt x="39624" y="0"/>
                </a:lnTo>
                <a:lnTo>
                  <a:pt x="0" y="0"/>
                </a:lnTo>
                <a:lnTo>
                  <a:pt x="4151376" y="4151388"/>
                </a:lnTo>
                <a:lnTo>
                  <a:pt x="4151376" y="4111764"/>
                </a:lnTo>
                <a:lnTo>
                  <a:pt x="4151376" y="4105668"/>
                </a:lnTo>
                <a:close/>
              </a:path>
            </a:pathLst>
          </a:custGeom>
          <a:solidFill>
            <a:srgbClr val="D4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5952744" y="1057655"/>
            <a:ext cx="4105910" cy="4105910"/>
          </a:xfrm>
          <a:custGeom>
            <a:avLst/>
            <a:gdLst/>
            <a:ahLst/>
            <a:cxnLst/>
            <a:rect l="l" t="t" r="r" b="b"/>
            <a:pathLst>
              <a:path w="4105910" h="4105910">
                <a:moveTo>
                  <a:pt x="4105656" y="4105656"/>
                </a:moveTo>
                <a:lnTo>
                  <a:pt x="0" y="0"/>
                </a:lnTo>
                <a:lnTo>
                  <a:pt x="30480" y="0"/>
                </a:lnTo>
                <a:lnTo>
                  <a:pt x="4105656" y="4075176"/>
                </a:lnTo>
                <a:lnTo>
                  <a:pt x="4105656" y="4105656"/>
                </a:lnTo>
                <a:close/>
              </a:path>
            </a:pathLst>
          </a:custGeom>
          <a:solidFill>
            <a:srgbClr val="D4B5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5983224" y="1057655"/>
            <a:ext cx="4075429" cy="4075429"/>
          </a:xfrm>
          <a:custGeom>
            <a:avLst/>
            <a:gdLst/>
            <a:ahLst/>
            <a:cxnLst/>
            <a:rect l="l" t="t" r="r" b="b"/>
            <a:pathLst>
              <a:path w="4075429" h="4075429">
                <a:moveTo>
                  <a:pt x="4075176" y="4075176"/>
                </a:moveTo>
                <a:lnTo>
                  <a:pt x="0" y="0"/>
                </a:lnTo>
                <a:lnTo>
                  <a:pt x="39039" y="0"/>
                </a:lnTo>
                <a:lnTo>
                  <a:pt x="4075176" y="4036919"/>
                </a:lnTo>
                <a:lnTo>
                  <a:pt x="4075176" y="4075176"/>
                </a:lnTo>
                <a:close/>
              </a:path>
            </a:pathLst>
          </a:custGeom>
          <a:solidFill>
            <a:srgbClr val="D3B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6022264" y="1057655"/>
            <a:ext cx="4036695" cy="4037329"/>
          </a:xfrm>
          <a:custGeom>
            <a:avLst/>
            <a:gdLst/>
            <a:ahLst/>
            <a:cxnLst/>
            <a:rect l="l" t="t" r="r" b="b"/>
            <a:pathLst>
              <a:path w="4036695" h="4037329">
                <a:moveTo>
                  <a:pt x="4036136" y="4036919"/>
                </a:moveTo>
                <a:lnTo>
                  <a:pt x="0" y="0"/>
                </a:lnTo>
                <a:lnTo>
                  <a:pt x="37160" y="0"/>
                </a:lnTo>
                <a:lnTo>
                  <a:pt x="4036136" y="3998976"/>
                </a:lnTo>
                <a:lnTo>
                  <a:pt x="4036136" y="4036919"/>
                </a:lnTo>
                <a:close/>
              </a:path>
            </a:pathLst>
          </a:custGeom>
          <a:solidFill>
            <a:srgbClr val="D1B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6059424" y="1057655"/>
            <a:ext cx="3999229" cy="3999229"/>
          </a:xfrm>
          <a:custGeom>
            <a:avLst/>
            <a:gdLst/>
            <a:ahLst/>
            <a:cxnLst/>
            <a:rect l="l" t="t" r="r" b="b"/>
            <a:pathLst>
              <a:path w="3999229" h="3999229">
                <a:moveTo>
                  <a:pt x="3998976" y="3959364"/>
                </a:moveTo>
                <a:lnTo>
                  <a:pt x="39624" y="0"/>
                </a:lnTo>
                <a:lnTo>
                  <a:pt x="12192" y="0"/>
                </a:lnTo>
                <a:lnTo>
                  <a:pt x="0" y="0"/>
                </a:lnTo>
                <a:lnTo>
                  <a:pt x="3998976" y="3998988"/>
                </a:lnTo>
                <a:lnTo>
                  <a:pt x="3998976" y="3986784"/>
                </a:lnTo>
                <a:lnTo>
                  <a:pt x="3998976" y="3959364"/>
                </a:lnTo>
                <a:close/>
              </a:path>
            </a:pathLst>
          </a:custGeom>
          <a:solidFill>
            <a:srgbClr val="D1B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6099048" y="1057655"/>
            <a:ext cx="3959860" cy="3959860"/>
          </a:xfrm>
          <a:custGeom>
            <a:avLst/>
            <a:gdLst/>
            <a:ahLst/>
            <a:cxnLst/>
            <a:rect l="l" t="t" r="r" b="b"/>
            <a:pathLst>
              <a:path w="3959860" h="3959860">
                <a:moveTo>
                  <a:pt x="3959352" y="3898404"/>
                </a:moveTo>
                <a:lnTo>
                  <a:pt x="60960" y="0"/>
                </a:lnTo>
                <a:lnTo>
                  <a:pt x="33528" y="0"/>
                </a:lnTo>
                <a:lnTo>
                  <a:pt x="0" y="0"/>
                </a:lnTo>
                <a:lnTo>
                  <a:pt x="3959352" y="3959364"/>
                </a:lnTo>
                <a:lnTo>
                  <a:pt x="3959352" y="3925836"/>
                </a:lnTo>
                <a:lnTo>
                  <a:pt x="3959352" y="3898404"/>
                </a:lnTo>
                <a:close/>
              </a:path>
            </a:pathLst>
          </a:custGeom>
          <a:solidFill>
            <a:srgbClr val="CFB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6160008" y="1057655"/>
            <a:ext cx="3898900" cy="3898900"/>
          </a:xfrm>
          <a:custGeom>
            <a:avLst/>
            <a:gdLst/>
            <a:ahLst/>
            <a:cxnLst/>
            <a:rect l="l" t="t" r="r" b="b"/>
            <a:pathLst>
              <a:path w="3898900" h="3898900">
                <a:moveTo>
                  <a:pt x="3898392" y="3898392"/>
                </a:moveTo>
                <a:lnTo>
                  <a:pt x="0" y="0"/>
                </a:lnTo>
                <a:lnTo>
                  <a:pt x="9144" y="0"/>
                </a:lnTo>
                <a:lnTo>
                  <a:pt x="3898392" y="3889248"/>
                </a:lnTo>
                <a:lnTo>
                  <a:pt x="3898392" y="3898392"/>
                </a:lnTo>
                <a:close/>
              </a:path>
            </a:pathLst>
          </a:custGeom>
          <a:solidFill>
            <a:srgbClr val="CFB6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6169152" y="1057655"/>
            <a:ext cx="3889375" cy="3889375"/>
          </a:xfrm>
          <a:custGeom>
            <a:avLst/>
            <a:gdLst/>
            <a:ahLst/>
            <a:cxnLst/>
            <a:rect l="l" t="t" r="r" b="b"/>
            <a:pathLst>
              <a:path w="3889375" h="3889375">
                <a:moveTo>
                  <a:pt x="3889248" y="3816108"/>
                </a:moveTo>
                <a:lnTo>
                  <a:pt x="73152" y="0"/>
                </a:lnTo>
                <a:lnTo>
                  <a:pt x="35966" y="0"/>
                </a:lnTo>
                <a:lnTo>
                  <a:pt x="0" y="0"/>
                </a:lnTo>
                <a:lnTo>
                  <a:pt x="3889248" y="3889248"/>
                </a:lnTo>
                <a:lnTo>
                  <a:pt x="3889248" y="3854031"/>
                </a:lnTo>
                <a:lnTo>
                  <a:pt x="3889248" y="3816108"/>
                </a:lnTo>
                <a:close/>
              </a:path>
            </a:pathLst>
          </a:custGeom>
          <a:solidFill>
            <a:srgbClr val="CDB6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6242304" y="1057655"/>
            <a:ext cx="3816350" cy="3816350"/>
          </a:xfrm>
          <a:custGeom>
            <a:avLst/>
            <a:gdLst/>
            <a:ahLst/>
            <a:cxnLst/>
            <a:rect l="l" t="t" r="r" b="b"/>
            <a:pathLst>
              <a:path w="3816350" h="3816350">
                <a:moveTo>
                  <a:pt x="3816096" y="3779520"/>
                </a:moveTo>
                <a:lnTo>
                  <a:pt x="36576" y="0"/>
                </a:lnTo>
                <a:lnTo>
                  <a:pt x="6096" y="0"/>
                </a:lnTo>
                <a:lnTo>
                  <a:pt x="0" y="0"/>
                </a:lnTo>
                <a:lnTo>
                  <a:pt x="3816096" y="3816108"/>
                </a:lnTo>
                <a:lnTo>
                  <a:pt x="3816096" y="3810000"/>
                </a:lnTo>
                <a:lnTo>
                  <a:pt x="3816096" y="3779520"/>
                </a:lnTo>
                <a:close/>
              </a:path>
            </a:pathLst>
          </a:custGeom>
          <a:solidFill>
            <a:srgbClr val="CCB6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6278880" y="1057655"/>
            <a:ext cx="3779520" cy="3779520"/>
          </a:xfrm>
          <a:custGeom>
            <a:avLst/>
            <a:gdLst/>
            <a:ahLst/>
            <a:cxnLst/>
            <a:rect l="l" t="t" r="r" b="b"/>
            <a:pathLst>
              <a:path w="3779520" h="3779520">
                <a:moveTo>
                  <a:pt x="3779520" y="3718572"/>
                </a:moveTo>
                <a:lnTo>
                  <a:pt x="60960" y="0"/>
                </a:lnTo>
                <a:lnTo>
                  <a:pt x="38100" y="0"/>
                </a:lnTo>
                <a:lnTo>
                  <a:pt x="0" y="0"/>
                </a:lnTo>
                <a:lnTo>
                  <a:pt x="3779520" y="3779520"/>
                </a:lnTo>
                <a:lnTo>
                  <a:pt x="3779520" y="3741432"/>
                </a:lnTo>
                <a:lnTo>
                  <a:pt x="3779520" y="3718572"/>
                </a:lnTo>
                <a:close/>
              </a:path>
            </a:pathLst>
          </a:custGeom>
          <a:solidFill>
            <a:srgbClr val="CAB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6339840" y="1057655"/>
            <a:ext cx="3718560" cy="3718560"/>
          </a:xfrm>
          <a:custGeom>
            <a:avLst/>
            <a:gdLst/>
            <a:ahLst/>
            <a:cxnLst/>
            <a:rect l="l" t="t" r="r" b="b"/>
            <a:pathLst>
              <a:path w="3718560" h="3718560">
                <a:moveTo>
                  <a:pt x="3718560" y="3718560"/>
                </a:moveTo>
                <a:lnTo>
                  <a:pt x="0" y="0"/>
                </a:lnTo>
                <a:lnTo>
                  <a:pt x="12192" y="0"/>
                </a:lnTo>
                <a:lnTo>
                  <a:pt x="3718560" y="3706368"/>
                </a:lnTo>
                <a:lnTo>
                  <a:pt x="3718560" y="3718560"/>
                </a:lnTo>
                <a:close/>
              </a:path>
            </a:pathLst>
          </a:custGeom>
          <a:solidFill>
            <a:srgbClr val="CAB8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6352032" y="1057655"/>
            <a:ext cx="3706495" cy="3706495"/>
          </a:xfrm>
          <a:custGeom>
            <a:avLst/>
            <a:gdLst/>
            <a:ahLst/>
            <a:cxnLst/>
            <a:rect l="l" t="t" r="r" b="b"/>
            <a:pathLst>
              <a:path w="3706495" h="3706495">
                <a:moveTo>
                  <a:pt x="3706368" y="3633216"/>
                </a:moveTo>
                <a:lnTo>
                  <a:pt x="73152" y="0"/>
                </a:lnTo>
                <a:lnTo>
                  <a:pt x="38100" y="0"/>
                </a:lnTo>
                <a:lnTo>
                  <a:pt x="0" y="0"/>
                </a:lnTo>
                <a:lnTo>
                  <a:pt x="3706368" y="3706380"/>
                </a:lnTo>
                <a:lnTo>
                  <a:pt x="3706368" y="3668268"/>
                </a:lnTo>
                <a:lnTo>
                  <a:pt x="3706368" y="3633216"/>
                </a:lnTo>
                <a:close/>
              </a:path>
            </a:pathLst>
          </a:custGeom>
          <a:solidFill>
            <a:srgbClr val="C8B8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6425184" y="1057655"/>
            <a:ext cx="3633470" cy="3633470"/>
          </a:xfrm>
          <a:custGeom>
            <a:avLst/>
            <a:gdLst/>
            <a:ahLst/>
            <a:cxnLst/>
            <a:rect l="l" t="t" r="r" b="b"/>
            <a:pathLst>
              <a:path w="3633470" h="3633470">
                <a:moveTo>
                  <a:pt x="3633215" y="3633215"/>
                </a:moveTo>
                <a:lnTo>
                  <a:pt x="0" y="0"/>
                </a:lnTo>
                <a:lnTo>
                  <a:pt x="3047" y="0"/>
                </a:lnTo>
                <a:lnTo>
                  <a:pt x="3633215" y="3630168"/>
                </a:lnTo>
                <a:lnTo>
                  <a:pt x="3633215" y="3633215"/>
                </a:lnTo>
                <a:close/>
              </a:path>
            </a:pathLst>
          </a:custGeom>
          <a:solidFill>
            <a:srgbClr val="C6B8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6428232" y="1057655"/>
            <a:ext cx="3630295" cy="3630295"/>
          </a:xfrm>
          <a:custGeom>
            <a:avLst/>
            <a:gdLst/>
            <a:ahLst/>
            <a:cxnLst/>
            <a:rect l="l" t="t" r="r" b="b"/>
            <a:pathLst>
              <a:path w="3630295" h="3630295">
                <a:moveTo>
                  <a:pt x="3630168" y="3560064"/>
                </a:moveTo>
                <a:lnTo>
                  <a:pt x="70104" y="0"/>
                </a:lnTo>
                <a:lnTo>
                  <a:pt x="35052" y="0"/>
                </a:lnTo>
                <a:lnTo>
                  <a:pt x="0" y="0"/>
                </a:lnTo>
                <a:lnTo>
                  <a:pt x="3630168" y="3630180"/>
                </a:lnTo>
                <a:lnTo>
                  <a:pt x="3630168" y="3595116"/>
                </a:lnTo>
                <a:lnTo>
                  <a:pt x="3630168" y="3560064"/>
                </a:lnTo>
                <a:close/>
              </a:path>
            </a:pathLst>
          </a:custGeom>
          <a:solidFill>
            <a:srgbClr val="C6B8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6498336" y="1057655"/>
            <a:ext cx="3560445" cy="3560445"/>
          </a:xfrm>
          <a:custGeom>
            <a:avLst/>
            <a:gdLst/>
            <a:ahLst/>
            <a:cxnLst/>
            <a:rect l="l" t="t" r="r" b="b"/>
            <a:pathLst>
              <a:path w="3560445" h="3560445">
                <a:moveTo>
                  <a:pt x="3560064" y="3523500"/>
                </a:moveTo>
                <a:lnTo>
                  <a:pt x="36576" y="0"/>
                </a:lnTo>
                <a:lnTo>
                  <a:pt x="16764" y="0"/>
                </a:lnTo>
                <a:lnTo>
                  <a:pt x="0" y="0"/>
                </a:lnTo>
                <a:lnTo>
                  <a:pt x="3560064" y="3560064"/>
                </a:lnTo>
                <a:lnTo>
                  <a:pt x="3560064" y="3543312"/>
                </a:lnTo>
                <a:lnTo>
                  <a:pt x="3560064" y="3523500"/>
                </a:lnTo>
                <a:close/>
              </a:path>
            </a:pathLst>
          </a:custGeom>
          <a:solidFill>
            <a:srgbClr val="C4BA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6534911" y="1057655"/>
            <a:ext cx="3523615" cy="3523615"/>
          </a:xfrm>
          <a:custGeom>
            <a:avLst/>
            <a:gdLst/>
            <a:ahLst/>
            <a:cxnLst/>
            <a:rect l="l" t="t" r="r" b="b"/>
            <a:pathLst>
              <a:path w="3523614" h="3523615">
                <a:moveTo>
                  <a:pt x="3523488" y="3454920"/>
                </a:moveTo>
                <a:lnTo>
                  <a:pt x="68580" y="0"/>
                </a:lnTo>
                <a:lnTo>
                  <a:pt x="33528" y="0"/>
                </a:lnTo>
                <a:lnTo>
                  <a:pt x="0" y="0"/>
                </a:lnTo>
                <a:lnTo>
                  <a:pt x="3523488" y="3523500"/>
                </a:lnTo>
                <a:lnTo>
                  <a:pt x="3523488" y="3489972"/>
                </a:lnTo>
                <a:lnTo>
                  <a:pt x="3523488" y="3454920"/>
                </a:lnTo>
                <a:close/>
              </a:path>
            </a:pathLst>
          </a:custGeom>
          <a:solidFill>
            <a:srgbClr val="C3BA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6603492" y="1057655"/>
            <a:ext cx="3455035" cy="3455035"/>
          </a:xfrm>
          <a:custGeom>
            <a:avLst/>
            <a:gdLst/>
            <a:ahLst/>
            <a:cxnLst/>
            <a:rect l="l" t="t" r="r" b="b"/>
            <a:pathLst>
              <a:path w="3455035" h="3455035">
                <a:moveTo>
                  <a:pt x="3454908" y="3454908"/>
                </a:moveTo>
                <a:lnTo>
                  <a:pt x="0" y="0"/>
                </a:lnTo>
                <a:lnTo>
                  <a:pt x="4572" y="0"/>
                </a:lnTo>
                <a:lnTo>
                  <a:pt x="3454908" y="3450335"/>
                </a:lnTo>
                <a:lnTo>
                  <a:pt x="3454908" y="3454908"/>
                </a:lnTo>
                <a:close/>
              </a:path>
            </a:pathLst>
          </a:custGeom>
          <a:solidFill>
            <a:srgbClr val="C3BA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6608064" y="1057655"/>
            <a:ext cx="3450590" cy="3450590"/>
          </a:xfrm>
          <a:custGeom>
            <a:avLst/>
            <a:gdLst/>
            <a:ahLst/>
            <a:cxnLst/>
            <a:rect l="l" t="t" r="r" b="b"/>
            <a:pathLst>
              <a:path w="3450589" h="3450590">
                <a:moveTo>
                  <a:pt x="3450336" y="3381768"/>
                </a:moveTo>
                <a:lnTo>
                  <a:pt x="68580" y="0"/>
                </a:lnTo>
                <a:lnTo>
                  <a:pt x="33528" y="0"/>
                </a:lnTo>
                <a:lnTo>
                  <a:pt x="0" y="0"/>
                </a:lnTo>
                <a:lnTo>
                  <a:pt x="3450336" y="3450336"/>
                </a:lnTo>
                <a:lnTo>
                  <a:pt x="3450336" y="3416808"/>
                </a:lnTo>
                <a:lnTo>
                  <a:pt x="3450336" y="3381768"/>
                </a:lnTo>
                <a:close/>
              </a:path>
            </a:pathLst>
          </a:custGeom>
          <a:solidFill>
            <a:srgbClr val="C1BA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6676644" y="1057655"/>
            <a:ext cx="3382010" cy="3382010"/>
          </a:xfrm>
          <a:custGeom>
            <a:avLst/>
            <a:gdLst/>
            <a:ahLst/>
            <a:cxnLst/>
            <a:rect l="l" t="t" r="r" b="b"/>
            <a:pathLst>
              <a:path w="3382010" h="3382010">
                <a:moveTo>
                  <a:pt x="3381756" y="3343668"/>
                </a:moveTo>
                <a:lnTo>
                  <a:pt x="38100" y="0"/>
                </a:lnTo>
                <a:lnTo>
                  <a:pt x="19812" y="0"/>
                </a:lnTo>
                <a:lnTo>
                  <a:pt x="0" y="0"/>
                </a:lnTo>
                <a:lnTo>
                  <a:pt x="3381756" y="3381768"/>
                </a:lnTo>
                <a:lnTo>
                  <a:pt x="3381756" y="3361944"/>
                </a:lnTo>
                <a:lnTo>
                  <a:pt x="3381756" y="3343668"/>
                </a:lnTo>
                <a:close/>
              </a:path>
            </a:pathLst>
          </a:custGeom>
          <a:solidFill>
            <a:srgbClr val="BFBA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6714744" y="1057655"/>
            <a:ext cx="3343910" cy="3343910"/>
          </a:xfrm>
          <a:custGeom>
            <a:avLst/>
            <a:gdLst/>
            <a:ahLst/>
            <a:cxnLst/>
            <a:rect l="l" t="t" r="r" b="b"/>
            <a:pathLst>
              <a:path w="3343910" h="3343910">
                <a:moveTo>
                  <a:pt x="3343656" y="3343656"/>
                </a:moveTo>
                <a:lnTo>
                  <a:pt x="0" y="0"/>
                </a:lnTo>
                <a:lnTo>
                  <a:pt x="35921" y="0"/>
                </a:lnTo>
                <a:lnTo>
                  <a:pt x="3343656" y="3308375"/>
                </a:lnTo>
                <a:lnTo>
                  <a:pt x="3343656" y="3343656"/>
                </a:lnTo>
                <a:close/>
              </a:path>
            </a:pathLst>
          </a:custGeom>
          <a:solidFill>
            <a:srgbClr val="BFB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6750666" y="1057655"/>
            <a:ext cx="3308350" cy="3308985"/>
          </a:xfrm>
          <a:custGeom>
            <a:avLst/>
            <a:gdLst/>
            <a:ahLst/>
            <a:cxnLst/>
            <a:rect l="l" t="t" r="r" b="b"/>
            <a:pathLst>
              <a:path w="3308350" h="3308985">
                <a:moveTo>
                  <a:pt x="3307734" y="3308375"/>
                </a:moveTo>
                <a:lnTo>
                  <a:pt x="0" y="0"/>
                </a:lnTo>
                <a:lnTo>
                  <a:pt x="34182" y="0"/>
                </a:lnTo>
                <a:lnTo>
                  <a:pt x="3307734" y="3273552"/>
                </a:lnTo>
                <a:lnTo>
                  <a:pt x="3307734" y="3308375"/>
                </a:lnTo>
                <a:close/>
              </a:path>
            </a:pathLst>
          </a:custGeom>
          <a:solidFill>
            <a:srgbClr val="BDB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6784848" y="1057655"/>
            <a:ext cx="3274060" cy="3274060"/>
          </a:xfrm>
          <a:custGeom>
            <a:avLst/>
            <a:gdLst/>
            <a:ahLst/>
            <a:cxnLst/>
            <a:rect l="l" t="t" r="r" b="b"/>
            <a:pathLst>
              <a:path w="3274060" h="3274060">
                <a:moveTo>
                  <a:pt x="3273552" y="3273552"/>
                </a:moveTo>
                <a:lnTo>
                  <a:pt x="0" y="0"/>
                </a:lnTo>
                <a:lnTo>
                  <a:pt x="3048" y="0"/>
                </a:lnTo>
                <a:lnTo>
                  <a:pt x="3273552" y="3270504"/>
                </a:lnTo>
                <a:lnTo>
                  <a:pt x="3273552" y="3273552"/>
                </a:lnTo>
                <a:close/>
              </a:path>
            </a:pathLst>
          </a:custGeom>
          <a:solidFill>
            <a:srgbClr val="BDB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6787896" y="1057655"/>
            <a:ext cx="3270885" cy="3270885"/>
          </a:xfrm>
          <a:custGeom>
            <a:avLst/>
            <a:gdLst/>
            <a:ahLst/>
            <a:cxnLst/>
            <a:rect l="l" t="t" r="r" b="b"/>
            <a:pathLst>
              <a:path w="3270885" h="3270885">
                <a:moveTo>
                  <a:pt x="3270504" y="3198647"/>
                </a:moveTo>
                <a:lnTo>
                  <a:pt x="72478" y="0"/>
                </a:lnTo>
                <a:lnTo>
                  <a:pt x="35902" y="0"/>
                </a:lnTo>
                <a:lnTo>
                  <a:pt x="0" y="0"/>
                </a:lnTo>
                <a:lnTo>
                  <a:pt x="3270504" y="3270516"/>
                </a:lnTo>
                <a:lnTo>
                  <a:pt x="3270504" y="3235223"/>
                </a:lnTo>
                <a:lnTo>
                  <a:pt x="3270504" y="3198647"/>
                </a:lnTo>
                <a:close/>
              </a:path>
            </a:pathLst>
          </a:custGeom>
          <a:solidFill>
            <a:srgbClr val="BCB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6860375" y="1057655"/>
            <a:ext cx="3198495" cy="3199130"/>
          </a:xfrm>
          <a:custGeom>
            <a:avLst/>
            <a:gdLst/>
            <a:ahLst/>
            <a:cxnLst/>
            <a:rect l="l" t="t" r="r" b="b"/>
            <a:pathLst>
              <a:path w="3198495" h="3199129">
                <a:moveTo>
                  <a:pt x="3198025" y="3125482"/>
                </a:moveTo>
                <a:lnTo>
                  <a:pt x="73152" y="0"/>
                </a:lnTo>
                <a:lnTo>
                  <a:pt x="34201" y="0"/>
                </a:lnTo>
                <a:lnTo>
                  <a:pt x="12865" y="0"/>
                </a:lnTo>
                <a:lnTo>
                  <a:pt x="0" y="0"/>
                </a:lnTo>
                <a:lnTo>
                  <a:pt x="3198025" y="3198647"/>
                </a:lnTo>
                <a:lnTo>
                  <a:pt x="3198025" y="3185172"/>
                </a:lnTo>
                <a:lnTo>
                  <a:pt x="3198025" y="3163836"/>
                </a:lnTo>
                <a:lnTo>
                  <a:pt x="3198025" y="3125482"/>
                </a:lnTo>
                <a:close/>
              </a:path>
            </a:pathLst>
          </a:custGeom>
          <a:solidFill>
            <a:srgbClr val="BAB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6933528" y="1057655"/>
            <a:ext cx="3125470" cy="3126105"/>
          </a:xfrm>
          <a:custGeom>
            <a:avLst/>
            <a:gdLst/>
            <a:ahLst/>
            <a:cxnLst/>
            <a:rect l="l" t="t" r="r" b="b"/>
            <a:pathLst>
              <a:path w="3125470" h="3126104">
                <a:moveTo>
                  <a:pt x="3124872" y="3125477"/>
                </a:moveTo>
                <a:lnTo>
                  <a:pt x="0" y="0"/>
                </a:lnTo>
                <a:lnTo>
                  <a:pt x="30476" y="0"/>
                </a:lnTo>
                <a:lnTo>
                  <a:pt x="3124872" y="3094995"/>
                </a:lnTo>
                <a:lnTo>
                  <a:pt x="3124872" y="3125477"/>
                </a:lnTo>
                <a:close/>
              </a:path>
            </a:pathLst>
          </a:custGeom>
          <a:solidFill>
            <a:srgbClr val="B8BD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6963994" y="1057655"/>
            <a:ext cx="3094990" cy="3095625"/>
          </a:xfrm>
          <a:custGeom>
            <a:avLst/>
            <a:gdLst/>
            <a:ahLst/>
            <a:cxnLst/>
            <a:rect l="l" t="t" r="r" b="b"/>
            <a:pathLst>
              <a:path w="3094989" h="3095625">
                <a:moveTo>
                  <a:pt x="3094405" y="3051048"/>
                </a:moveTo>
                <a:lnTo>
                  <a:pt x="43357" y="0"/>
                </a:lnTo>
                <a:lnTo>
                  <a:pt x="3733" y="0"/>
                </a:lnTo>
                <a:lnTo>
                  <a:pt x="0" y="0"/>
                </a:lnTo>
                <a:lnTo>
                  <a:pt x="3094405" y="3095002"/>
                </a:lnTo>
                <a:lnTo>
                  <a:pt x="3094405" y="3090672"/>
                </a:lnTo>
                <a:lnTo>
                  <a:pt x="3094405" y="3051048"/>
                </a:lnTo>
                <a:close/>
              </a:path>
            </a:pathLst>
          </a:custGeom>
          <a:solidFill>
            <a:srgbClr val="B8BD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7007352" y="1057655"/>
            <a:ext cx="3051175" cy="3051175"/>
          </a:xfrm>
          <a:custGeom>
            <a:avLst/>
            <a:gdLst/>
            <a:ahLst/>
            <a:cxnLst/>
            <a:rect l="l" t="t" r="r" b="b"/>
            <a:pathLst>
              <a:path w="3051175" h="3051175">
                <a:moveTo>
                  <a:pt x="3051048" y="3051048"/>
                </a:moveTo>
                <a:lnTo>
                  <a:pt x="0" y="0"/>
                </a:lnTo>
                <a:lnTo>
                  <a:pt x="33528" y="0"/>
                </a:lnTo>
                <a:lnTo>
                  <a:pt x="3051048" y="3017519"/>
                </a:lnTo>
                <a:lnTo>
                  <a:pt x="3051048" y="3051048"/>
                </a:lnTo>
                <a:close/>
              </a:path>
            </a:pathLst>
          </a:custGeom>
          <a:solidFill>
            <a:srgbClr val="B6BD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7040880" y="1057655"/>
            <a:ext cx="3017520" cy="3017520"/>
          </a:xfrm>
          <a:custGeom>
            <a:avLst/>
            <a:gdLst/>
            <a:ahLst/>
            <a:cxnLst/>
            <a:rect l="l" t="t" r="r" b="b"/>
            <a:pathLst>
              <a:path w="3017520" h="3017520">
                <a:moveTo>
                  <a:pt x="3017520" y="3017519"/>
                </a:moveTo>
                <a:lnTo>
                  <a:pt x="0" y="0"/>
                </a:lnTo>
                <a:lnTo>
                  <a:pt x="10667" y="0"/>
                </a:lnTo>
                <a:lnTo>
                  <a:pt x="3017520" y="3006851"/>
                </a:lnTo>
                <a:lnTo>
                  <a:pt x="3017520" y="3017519"/>
                </a:lnTo>
                <a:close/>
              </a:path>
            </a:pathLst>
          </a:custGeom>
          <a:solidFill>
            <a:srgbClr val="B6B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7051548" y="1057655"/>
            <a:ext cx="3007360" cy="3007360"/>
          </a:xfrm>
          <a:custGeom>
            <a:avLst/>
            <a:gdLst/>
            <a:ahLst/>
            <a:cxnLst/>
            <a:rect l="l" t="t" r="r" b="b"/>
            <a:pathLst>
              <a:path w="3007360" h="3007360">
                <a:moveTo>
                  <a:pt x="3006852" y="3006851"/>
                </a:moveTo>
                <a:lnTo>
                  <a:pt x="0" y="0"/>
                </a:lnTo>
                <a:lnTo>
                  <a:pt x="28955" y="0"/>
                </a:lnTo>
                <a:lnTo>
                  <a:pt x="3006852" y="2977896"/>
                </a:lnTo>
                <a:lnTo>
                  <a:pt x="3006852" y="3006851"/>
                </a:lnTo>
                <a:close/>
              </a:path>
            </a:pathLst>
          </a:custGeom>
          <a:solidFill>
            <a:srgbClr val="B6BF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7080504" y="1057655"/>
            <a:ext cx="2978150" cy="2978150"/>
          </a:xfrm>
          <a:custGeom>
            <a:avLst/>
            <a:gdLst/>
            <a:ahLst/>
            <a:cxnLst/>
            <a:rect l="l" t="t" r="r" b="b"/>
            <a:pathLst>
              <a:path w="2978150" h="2978150">
                <a:moveTo>
                  <a:pt x="2977896" y="2977896"/>
                </a:moveTo>
                <a:lnTo>
                  <a:pt x="0" y="0"/>
                </a:lnTo>
                <a:lnTo>
                  <a:pt x="33528" y="0"/>
                </a:lnTo>
                <a:lnTo>
                  <a:pt x="2977896" y="2944368"/>
                </a:lnTo>
                <a:lnTo>
                  <a:pt x="2977896" y="2977896"/>
                </a:lnTo>
                <a:close/>
              </a:path>
            </a:pathLst>
          </a:custGeom>
          <a:solidFill>
            <a:srgbClr val="B5BF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7114032" y="1057655"/>
            <a:ext cx="2944495" cy="2944495"/>
          </a:xfrm>
          <a:custGeom>
            <a:avLst/>
            <a:gdLst/>
            <a:ahLst/>
            <a:cxnLst/>
            <a:rect l="l" t="t" r="r" b="b"/>
            <a:pathLst>
              <a:path w="2944495" h="2944495">
                <a:moveTo>
                  <a:pt x="2944368" y="2868180"/>
                </a:moveTo>
                <a:lnTo>
                  <a:pt x="76200" y="0"/>
                </a:lnTo>
                <a:lnTo>
                  <a:pt x="41148" y="0"/>
                </a:lnTo>
                <a:lnTo>
                  <a:pt x="39624" y="0"/>
                </a:lnTo>
                <a:lnTo>
                  <a:pt x="25908" y="0"/>
                </a:lnTo>
                <a:lnTo>
                  <a:pt x="0" y="0"/>
                </a:lnTo>
                <a:lnTo>
                  <a:pt x="2944368" y="2944380"/>
                </a:lnTo>
                <a:lnTo>
                  <a:pt x="2944368" y="2918460"/>
                </a:lnTo>
                <a:lnTo>
                  <a:pt x="2944368" y="2904744"/>
                </a:lnTo>
                <a:lnTo>
                  <a:pt x="2944368" y="2903232"/>
                </a:lnTo>
                <a:lnTo>
                  <a:pt x="2944368" y="2868180"/>
                </a:lnTo>
                <a:close/>
              </a:path>
            </a:pathLst>
          </a:custGeom>
          <a:solidFill>
            <a:srgbClr val="B3BF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7190232" y="1057655"/>
            <a:ext cx="2868295" cy="2868295"/>
          </a:xfrm>
          <a:custGeom>
            <a:avLst/>
            <a:gdLst/>
            <a:ahLst/>
            <a:cxnLst/>
            <a:rect l="l" t="t" r="r" b="b"/>
            <a:pathLst>
              <a:path w="2868295" h="2868295">
                <a:moveTo>
                  <a:pt x="2868168" y="2868168"/>
                </a:moveTo>
                <a:lnTo>
                  <a:pt x="0" y="0"/>
                </a:lnTo>
                <a:lnTo>
                  <a:pt x="38100" y="0"/>
                </a:lnTo>
                <a:lnTo>
                  <a:pt x="2868168" y="2830067"/>
                </a:lnTo>
                <a:lnTo>
                  <a:pt x="2868168" y="2868168"/>
                </a:lnTo>
                <a:close/>
              </a:path>
            </a:pathLst>
          </a:custGeom>
          <a:solidFill>
            <a:srgbClr val="B1BF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7228332" y="1057655"/>
            <a:ext cx="2830195" cy="2830195"/>
          </a:xfrm>
          <a:custGeom>
            <a:avLst/>
            <a:gdLst/>
            <a:ahLst/>
            <a:cxnLst/>
            <a:rect l="l" t="t" r="r" b="b"/>
            <a:pathLst>
              <a:path w="2830195" h="2830195">
                <a:moveTo>
                  <a:pt x="2830068" y="2830067"/>
                </a:moveTo>
                <a:lnTo>
                  <a:pt x="0" y="0"/>
                </a:lnTo>
                <a:lnTo>
                  <a:pt x="38099" y="0"/>
                </a:lnTo>
                <a:lnTo>
                  <a:pt x="2830068" y="2791968"/>
                </a:lnTo>
                <a:lnTo>
                  <a:pt x="2830068" y="2830067"/>
                </a:lnTo>
                <a:close/>
              </a:path>
            </a:pathLst>
          </a:custGeom>
          <a:solidFill>
            <a:srgbClr val="B1BF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7266432" y="1057655"/>
            <a:ext cx="2792095" cy="2792095"/>
          </a:xfrm>
          <a:custGeom>
            <a:avLst/>
            <a:gdLst/>
            <a:ahLst/>
            <a:cxnLst/>
            <a:rect l="l" t="t" r="r" b="b"/>
            <a:pathLst>
              <a:path w="2792095" h="2792095">
                <a:moveTo>
                  <a:pt x="2791968" y="2791968"/>
                </a:moveTo>
                <a:lnTo>
                  <a:pt x="0" y="0"/>
                </a:lnTo>
                <a:lnTo>
                  <a:pt x="12192" y="0"/>
                </a:lnTo>
                <a:lnTo>
                  <a:pt x="2791968" y="2779776"/>
                </a:lnTo>
                <a:lnTo>
                  <a:pt x="2791968" y="2791968"/>
                </a:lnTo>
                <a:close/>
              </a:path>
            </a:pathLst>
          </a:custGeom>
          <a:solidFill>
            <a:srgbClr val="AFBF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7278624" y="1057655"/>
            <a:ext cx="2780030" cy="2780030"/>
          </a:xfrm>
          <a:custGeom>
            <a:avLst/>
            <a:gdLst/>
            <a:ahLst/>
            <a:cxnLst/>
            <a:rect l="l" t="t" r="r" b="b"/>
            <a:pathLst>
              <a:path w="2780029" h="2780029">
                <a:moveTo>
                  <a:pt x="2779776" y="2715780"/>
                </a:moveTo>
                <a:lnTo>
                  <a:pt x="64008" y="0"/>
                </a:lnTo>
                <a:lnTo>
                  <a:pt x="42672" y="0"/>
                </a:lnTo>
                <a:lnTo>
                  <a:pt x="27432" y="0"/>
                </a:lnTo>
                <a:lnTo>
                  <a:pt x="0" y="0"/>
                </a:lnTo>
                <a:lnTo>
                  <a:pt x="2779776" y="2779776"/>
                </a:lnTo>
                <a:lnTo>
                  <a:pt x="2779776" y="2752344"/>
                </a:lnTo>
                <a:lnTo>
                  <a:pt x="2779776" y="2737116"/>
                </a:lnTo>
                <a:lnTo>
                  <a:pt x="2779776" y="2715780"/>
                </a:lnTo>
                <a:close/>
              </a:path>
            </a:pathLst>
          </a:custGeom>
          <a:solidFill>
            <a:srgbClr val="AF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7342632" y="1057655"/>
            <a:ext cx="2715895" cy="2715895"/>
          </a:xfrm>
          <a:custGeom>
            <a:avLst/>
            <a:gdLst/>
            <a:ahLst/>
            <a:cxnLst/>
            <a:rect l="l" t="t" r="r" b="b"/>
            <a:pathLst>
              <a:path w="2715895" h="2715895">
                <a:moveTo>
                  <a:pt x="2715768" y="2715768"/>
                </a:moveTo>
                <a:lnTo>
                  <a:pt x="0" y="0"/>
                </a:lnTo>
                <a:lnTo>
                  <a:pt x="33528" y="0"/>
                </a:lnTo>
                <a:lnTo>
                  <a:pt x="2715768" y="2682240"/>
                </a:lnTo>
                <a:lnTo>
                  <a:pt x="2715768" y="2715768"/>
                </a:lnTo>
                <a:close/>
              </a:path>
            </a:pathLst>
          </a:custGeom>
          <a:solidFill>
            <a:srgbClr val="AE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7376160" y="1057655"/>
            <a:ext cx="2682240" cy="2682875"/>
          </a:xfrm>
          <a:custGeom>
            <a:avLst/>
            <a:gdLst/>
            <a:ahLst/>
            <a:cxnLst/>
            <a:rect l="l" t="t" r="r" b="b"/>
            <a:pathLst>
              <a:path w="2682239" h="2682875">
                <a:moveTo>
                  <a:pt x="2682240" y="2648712"/>
                </a:moveTo>
                <a:lnTo>
                  <a:pt x="33528" y="0"/>
                </a:lnTo>
                <a:lnTo>
                  <a:pt x="24384" y="0"/>
                </a:lnTo>
                <a:lnTo>
                  <a:pt x="0" y="0"/>
                </a:lnTo>
                <a:lnTo>
                  <a:pt x="2682240" y="2682252"/>
                </a:lnTo>
                <a:lnTo>
                  <a:pt x="2682240" y="2657868"/>
                </a:lnTo>
                <a:lnTo>
                  <a:pt x="2682240" y="2648712"/>
                </a:lnTo>
                <a:close/>
              </a:path>
            </a:pathLst>
          </a:custGeom>
          <a:solidFill>
            <a:srgbClr val="A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7409688" y="1057655"/>
            <a:ext cx="2649220" cy="2649220"/>
          </a:xfrm>
          <a:custGeom>
            <a:avLst/>
            <a:gdLst/>
            <a:ahLst/>
            <a:cxnLst/>
            <a:rect l="l" t="t" r="r" b="b"/>
            <a:pathLst>
              <a:path w="2649220" h="2649220">
                <a:moveTo>
                  <a:pt x="2648712" y="2602992"/>
                </a:moveTo>
                <a:lnTo>
                  <a:pt x="45720" y="0"/>
                </a:lnTo>
                <a:lnTo>
                  <a:pt x="6096" y="0"/>
                </a:lnTo>
                <a:lnTo>
                  <a:pt x="0" y="0"/>
                </a:lnTo>
                <a:lnTo>
                  <a:pt x="2648712" y="2648712"/>
                </a:lnTo>
                <a:lnTo>
                  <a:pt x="2648712" y="2642616"/>
                </a:lnTo>
                <a:lnTo>
                  <a:pt x="2648712" y="2602992"/>
                </a:lnTo>
                <a:close/>
              </a:path>
            </a:pathLst>
          </a:custGeom>
          <a:solidFill>
            <a:srgbClr val="ACC1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7455408" y="1057655"/>
            <a:ext cx="2603500" cy="2603500"/>
          </a:xfrm>
          <a:custGeom>
            <a:avLst/>
            <a:gdLst/>
            <a:ahLst/>
            <a:cxnLst/>
            <a:rect l="l" t="t" r="r" b="b"/>
            <a:pathLst>
              <a:path w="2603500" h="2603500">
                <a:moveTo>
                  <a:pt x="2602992" y="2534424"/>
                </a:moveTo>
                <a:lnTo>
                  <a:pt x="68580" y="0"/>
                </a:lnTo>
                <a:lnTo>
                  <a:pt x="42672" y="0"/>
                </a:lnTo>
                <a:lnTo>
                  <a:pt x="38100" y="0"/>
                </a:lnTo>
                <a:lnTo>
                  <a:pt x="0" y="0"/>
                </a:lnTo>
                <a:lnTo>
                  <a:pt x="2602992" y="2602992"/>
                </a:lnTo>
                <a:lnTo>
                  <a:pt x="2602992" y="2564904"/>
                </a:lnTo>
                <a:lnTo>
                  <a:pt x="2602992" y="2560320"/>
                </a:lnTo>
                <a:lnTo>
                  <a:pt x="2602992" y="2534424"/>
                </a:lnTo>
                <a:close/>
              </a:path>
            </a:pathLst>
          </a:custGeom>
          <a:solidFill>
            <a:srgbClr val="AAC1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7523988" y="1057655"/>
            <a:ext cx="2534920" cy="2534920"/>
          </a:xfrm>
          <a:custGeom>
            <a:avLst/>
            <a:gdLst/>
            <a:ahLst/>
            <a:cxnLst/>
            <a:rect l="l" t="t" r="r" b="b"/>
            <a:pathLst>
              <a:path w="2534920" h="2534920">
                <a:moveTo>
                  <a:pt x="2534412" y="2534412"/>
                </a:moveTo>
                <a:lnTo>
                  <a:pt x="0" y="0"/>
                </a:lnTo>
                <a:lnTo>
                  <a:pt x="7620" y="0"/>
                </a:lnTo>
                <a:lnTo>
                  <a:pt x="2534412" y="2526792"/>
                </a:lnTo>
                <a:lnTo>
                  <a:pt x="2534412" y="2534412"/>
                </a:lnTo>
                <a:close/>
              </a:path>
            </a:pathLst>
          </a:custGeom>
          <a:solidFill>
            <a:srgbClr val="AAC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7531608" y="1057655"/>
            <a:ext cx="2527300" cy="2527300"/>
          </a:xfrm>
          <a:custGeom>
            <a:avLst/>
            <a:gdLst/>
            <a:ahLst/>
            <a:cxnLst/>
            <a:rect l="l" t="t" r="r" b="b"/>
            <a:pathLst>
              <a:path w="2527300" h="2527300">
                <a:moveTo>
                  <a:pt x="2526792" y="2474976"/>
                </a:moveTo>
                <a:lnTo>
                  <a:pt x="51816" y="0"/>
                </a:lnTo>
                <a:lnTo>
                  <a:pt x="36576" y="0"/>
                </a:lnTo>
                <a:lnTo>
                  <a:pt x="0" y="0"/>
                </a:lnTo>
                <a:lnTo>
                  <a:pt x="2526792" y="2526792"/>
                </a:lnTo>
                <a:lnTo>
                  <a:pt x="2526792" y="2490216"/>
                </a:lnTo>
                <a:lnTo>
                  <a:pt x="2526792" y="2474976"/>
                </a:lnTo>
                <a:close/>
              </a:path>
            </a:pathLst>
          </a:custGeom>
          <a:solidFill>
            <a:srgbClr val="A8C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7583424" y="1057655"/>
            <a:ext cx="2475230" cy="2475230"/>
          </a:xfrm>
          <a:custGeom>
            <a:avLst/>
            <a:gdLst/>
            <a:ahLst/>
            <a:cxnLst/>
            <a:rect l="l" t="t" r="r" b="b"/>
            <a:pathLst>
              <a:path w="2475229" h="2475229">
                <a:moveTo>
                  <a:pt x="2474976" y="2474976"/>
                </a:moveTo>
                <a:lnTo>
                  <a:pt x="0" y="0"/>
                </a:lnTo>
                <a:lnTo>
                  <a:pt x="20598" y="0"/>
                </a:lnTo>
                <a:lnTo>
                  <a:pt x="2474976" y="2454853"/>
                </a:lnTo>
                <a:lnTo>
                  <a:pt x="2474976" y="2474976"/>
                </a:lnTo>
                <a:close/>
              </a:path>
            </a:pathLst>
          </a:custGeom>
          <a:solidFill>
            <a:srgbClr val="A8C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7604023" y="1057655"/>
            <a:ext cx="2454910" cy="2454910"/>
          </a:xfrm>
          <a:custGeom>
            <a:avLst/>
            <a:gdLst/>
            <a:ahLst/>
            <a:cxnLst/>
            <a:rect l="l" t="t" r="r" b="b"/>
            <a:pathLst>
              <a:path w="2454910" h="2454910">
                <a:moveTo>
                  <a:pt x="2454377" y="2454853"/>
                </a:moveTo>
                <a:lnTo>
                  <a:pt x="0" y="0"/>
                </a:lnTo>
                <a:lnTo>
                  <a:pt x="37313" y="0"/>
                </a:lnTo>
                <a:lnTo>
                  <a:pt x="2454377" y="2417064"/>
                </a:lnTo>
                <a:lnTo>
                  <a:pt x="2454377" y="2454853"/>
                </a:lnTo>
                <a:close/>
              </a:path>
            </a:pathLst>
          </a:custGeom>
          <a:solidFill>
            <a:srgbClr val="A7C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7641336" y="1057655"/>
            <a:ext cx="2417445" cy="2417445"/>
          </a:xfrm>
          <a:custGeom>
            <a:avLst/>
            <a:gdLst/>
            <a:ahLst/>
            <a:cxnLst/>
            <a:rect l="l" t="t" r="r" b="b"/>
            <a:pathLst>
              <a:path w="2417445" h="2417445">
                <a:moveTo>
                  <a:pt x="2417064" y="2381694"/>
                </a:moveTo>
                <a:lnTo>
                  <a:pt x="35826" y="0"/>
                </a:lnTo>
                <a:lnTo>
                  <a:pt x="6096" y="0"/>
                </a:lnTo>
                <a:lnTo>
                  <a:pt x="0" y="0"/>
                </a:lnTo>
                <a:lnTo>
                  <a:pt x="2417064" y="2417064"/>
                </a:lnTo>
                <a:lnTo>
                  <a:pt x="2417064" y="2410980"/>
                </a:lnTo>
                <a:lnTo>
                  <a:pt x="2417064" y="2381694"/>
                </a:lnTo>
                <a:close/>
              </a:path>
            </a:pathLst>
          </a:custGeom>
          <a:solidFill>
            <a:srgbClr val="A5C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7677163" y="1057655"/>
            <a:ext cx="2381250" cy="2381885"/>
          </a:xfrm>
          <a:custGeom>
            <a:avLst/>
            <a:gdLst/>
            <a:ahLst/>
            <a:cxnLst/>
            <a:rect l="l" t="t" r="r" b="b"/>
            <a:pathLst>
              <a:path w="2381250" h="2381885">
                <a:moveTo>
                  <a:pt x="2381237" y="2337816"/>
                </a:moveTo>
                <a:lnTo>
                  <a:pt x="43421" y="0"/>
                </a:lnTo>
                <a:lnTo>
                  <a:pt x="3797" y="0"/>
                </a:lnTo>
                <a:lnTo>
                  <a:pt x="0" y="0"/>
                </a:lnTo>
                <a:lnTo>
                  <a:pt x="2381237" y="2381694"/>
                </a:lnTo>
                <a:lnTo>
                  <a:pt x="2381237" y="2377452"/>
                </a:lnTo>
                <a:lnTo>
                  <a:pt x="2381237" y="2337816"/>
                </a:lnTo>
                <a:close/>
              </a:path>
            </a:pathLst>
          </a:custGeom>
          <a:solidFill>
            <a:srgbClr val="A5C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7720584" y="1057655"/>
            <a:ext cx="2338070" cy="2338070"/>
          </a:xfrm>
          <a:custGeom>
            <a:avLst/>
            <a:gdLst/>
            <a:ahLst/>
            <a:cxnLst/>
            <a:rect l="l" t="t" r="r" b="b"/>
            <a:pathLst>
              <a:path w="2338070" h="2338070">
                <a:moveTo>
                  <a:pt x="2337816" y="2289048"/>
                </a:moveTo>
                <a:lnTo>
                  <a:pt x="48768" y="0"/>
                </a:lnTo>
                <a:lnTo>
                  <a:pt x="44958" y="0"/>
                </a:lnTo>
                <a:lnTo>
                  <a:pt x="36576" y="0"/>
                </a:lnTo>
                <a:lnTo>
                  <a:pt x="0" y="0"/>
                </a:lnTo>
                <a:lnTo>
                  <a:pt x="2337816" y="2337816"/>
                </a:lnTo>
                <a:lnTo>
                  <a:pt x="2337816" y="2301252"/>
                </a:lnTo>
                <a:lnTo>
                  <a:pt x="2337816" y="2293302"/>
                </a:lnTo>
                <a:lnTo>
                  <a:pt x="2337816" y="2289048"/>
                </a:lnTo>
                <a:close/>
              </a:path>
            </a:pathLst>
          </a:custGeom>
          <a:solidFill>
            <a:srgbClr val="A3C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7769352" y="1057655"/>
            <a:ext cx="2289175" cy="2289175"/>
          </a:xfrm>
          <a:custGeom>
            <a:avLst/>
            <a:gdLst/>
            <a:ahLst/>
            <a:cxnLst/>
            <a:rect l="l" t="t" r="r" b="b"/>
            <a:pathLst>
              <a:path w="2289175" h="2289175">
                <a:moveTo>
                  <a:pt x="2289048" y="2289048"/>
                </a:moveTo>
                <a:lnTo>
                  <a:pt x="0" y="0"/>
                </a:lnTo>
                <a:lnTo>
                  <a:pt x="25908" y="0"/>
                </a:lnTo>
                <a:lnTo>
                  <a:pt x="2289048" y="2263139"/>
                </a:lnTo>
                <a:lnTo>
                  <a:pt x="2289048" y="2289048"/>
                </a:lnTo>
                <a:close/>
              </a:path>
            </a:pathLst>
          </a:custGeom>
          <a:solidFill>
            <a:srgbClr val="A3C4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7795260" y="1057655"/>
            <a:ext cx="2263140" cy="2263140"/>
          </a:xfrm>
          <a:custGeom>
            <a:avLst/>
            <a:gdLst/>
            <a:ahLst/>
            <a:cxnLst/>
            <a:rect l="l" t="t" r="r" b="b"/>
            <a:pathLst>
              <a:path w="2263139" h="2263140">
                <a:moveTo>
                  <a:pt x="2263140" y="2204897"/>
                </a:moveTo>
                <a:lnTo>
                  <a:pt x="58674" y="0"/>
                </a:lnTo>
                <a:lnTo>
                  <a:pt x="38100" y="0"/>
                </a:lnTo>
                <a:lnTo>
                  <a:pt x="0" y="0"/>
                </a:lnTo>
                <a:lnTo>
                  <a:pt x="2263140" y="2263140"/>
                </a:lnTo>
                <a:lnTo>
                  <a:pt x="2263140" y="2225052"/>
                </a:lnTo>
                <a:lnTo>
                  <a:pt x="2263140" y="2204897"/>
                </a:lnTo>
                <a:close/>
              </a:path>
            </a:pathLst>
          </a:custGeom>
          <a:solidFill>
            <a:srgbClr val="A1C4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7853935" y="1057655"/>
            <a:ext cx="2204720" cy="2205355"/>
          </a:xfrm>
          <a:custGeom>
            <a:avLst/>
            <a:gdLst/>
            <a:ahLst/>
            <a:cxnLst/>
            <a:rect l="l" t="t" r="r" b="b"/>
            <a:pathLst>
              <a:path w="2204720" h="2205354">
                <a:moveTo>
                  <a:pt x="2204465" y="2204892"/>
                </a:moveTo>
                <a:lnTo>
                  <a:pt x="0" y="0"/>
                </a:lnTo>
                <a:lnTo>
                  <a:pt x="14477" y="0"/>
                </a:lnTo>
                <a:lnTo>
                  <a:pt x="2204465" y="2189987"/>
                </a:lnTo>
                <a:lnTo>
                  <a:pt x="2204465" y="2204892"/>
                </a:lnTo>
                <a:close/>
              </a:path>
            </a:pathLst>
          </a:custGeom>
          <a:solidFill>
            <a:srgbClr val="A1C4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7868412" y="1057655"/>
            <a:ext cx="2190115" cy="2190115"/>
          </a:xfrm>
          <a:custGeom>
            <a:avLst/>
            <a:gdLst/>
            <a:ahLst/>
            <a:cxnLst/>
            <a:rect l="l" t="t" r="r" b="b"/>
            <a:pathLst>
              <a:path w="2190114" h="2190115">
                <a:moveTo>
                  <a:pt x="2189988" y="2189987"/>
                </a:moveTo>
                <a:lnTo>
                  <a:pt x="0" y="0"/>
                </a:lnTo>
                <a:lnTo>
                  <a:pt x="22859" y="0"/>
                </a:lnTo>
                <a:lnTo>
                  <a:pt x="2189988" y="2167128"/>
                </a:lnTo>
                <a:lnTo>
                  <a:pt x="2189988" y="2189987"/>
                </a:lnTo>
                <a:close/>
              </a:path>
            </a:pathLst>
          </a:custGeom>
          <a:solidFill>
            <a:srgbClr val="A0C4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7891272" y="1057655"/>
            <a:ext cx="2167255" cy="2167255"/>
          </a:xfrm>
          <a:custGeom>
            <a:avLst/>
            <a:gdLst/>
            <a:ahLst/>
            <a:cxnLst/>
            <a:rect l="l" t="t" r="r" b="b"/>
            <a:pathLst>
              <a:path w="2167254" h="2167255">
                <a:moveTo>
                  <a:pt x="2167128" y="2167128"/>
                </a:moveTo>
                <a:lnTo>
                  <a:pt x="0" y="0"/>
                </a:lnTo>
                <a:lnTo>
                  <a:pt x="15239" y="0"/>
                </a:lnTo>
                <a:lnTo>
                  <a:pt x="2167128" y="2151888"/>
                </a:lnTo>
                <a:lnTo>
                  <a:pt x="2167128" y="2167128"/>
                </a:lnTo>
                <a:close/>
              </a:path>
            </a:pathLst>
          </a:custGeom>
          <a:solidFill>
            <a:srgbClr val="A0C6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7906512" y="1057655"/>
            <a:ext cx="2152015" cy="2152015"/>
          </a:xfrm>
          <a:custGeom>
            <a:avLst/>
            <a:gdLst/>
            <a:ahLst/>
            <a:cxnLst/>
            <a:rect l="l" t="t" r="r" b="b"/>
            <a:pathLst>
              <a:path w="2152014" h="2152015">
                <a:moveTo>
                  <a:pt x="2151888" y="2075700"/>
                </a:moveTo>
                <a:lnTo>
                  <a:pt x="76200" y="0"/>
                </a:lnTo>
                <a:lnTo>
                  <a:pt x="39624" y="0"/>
                </a:lnTo>
                <a:lnTo>
                  <a:pt x="0" y="0"/>
                </a:lnTo>
                <a:lnTo>
                  <a:pt x="2151888" y="2151900"/>
                </a:lnTo>
                <a:lnTo>
                  <a:pt x="2151888" y="2112264"/>
                </a:lnTo>
                <a:lnTo>
                  <a:pt x="2151888" y="2075700"/>
                </a:lnTo>
                <a:close/>
              </a:path>
            </a:pathLst>
          </a:custGeom>
          <a:solidFill>
            <a:srgbClr val="9EC6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7982712" y="1057655"/>
            <a:ext cx="2075814" cy="2075814"/>
          </a:xfrm>
          <a:custGeom>
            <a:avLst/>
            <a:gdLst/>
            <a:ahLst/>
            <a:cxnLst/>
            <a:rect l="l" t="t" r="r" b="b"/>
            <a:pathLst>
              <a:path w="2075814" h="2075814">
                <a:moveTo>
                  <a:pt x="2075688" y="2026920"/>
                </a:moveTo>
                <a:lnTo>
                  <a:pt x="48768" y="0"/>
                </a:lnTo>
                <a:lnTo>
                  <a:pt x="39624" y="0"/>
                </a:lnTo>
                <a:lnTo>
                  <a:pt x="32740" y="0"/>
                </a:lnTo>
                <a:lnTo>
                  <a:pt x="0" y="0"/>
                </a:lnTo>
                <a:lnTo>
                  <a:pt x="2075688" y="2075700"/>
                </a:lnTo>
                <a:lnTo>
                  <a:pt x="2075688" y="2043341"/>
                </a:lnTo>
                <a:lnTo>
                  <a:pt x="2075688" y="2036064"/>
                </a:lnTo>
                <a:lnTo>
                  <a:pt x="2075688" y="2026920"/>
                </a:lnTo>
                <a:close/>
              </a:path>
            </a:pathLst>
          </a:custGeom>
          <a:solidFill>
            <a:srgbClr val="9CC6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8031480" y="1057655"/>
            <a:ext cx="2026920" cy="2026920"/>
          </a:xfrm>
          <a:custGeom>
            <a:avLst/>
            <a:gdLst/>
            <a:ahLst/>
            <a:cxnLst/>
            <a:rect l="l" t="t" r="r" b="b"/>
            <a:pathLst>
              <a:path w="2026920" h="2026920">
                <a:moveTo>
                  <a:pt x="2026919" y="2026919"/>
                </a:moveTo>
                <a:lnTo>
                  <a:pt x="0" y="0"/>
                </a:lnTo>
                <a:lnTo>
                  <a:pt x="28955" y="0"/>
                </a:lnTo>
                <a:lnTo>
                  <a:pt x="2026919" y="1997964"/>
                </a:lnTo>
                <a:lnTo>
                  <a:pt x="2026919" y="2026919"/>
                </a:lnTo>
                <a:close/>
              </a:path>
            </a:pathLst>
          </a:custGeom>
          <a:solidFill>
            <a:srgbClr val="9CC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8060436" y="1057655"/>
            <a:ext cx="1998345" cy="1998345"/>
          </a:xfrm>
          <a:custGeom>
            <a:avLst/>
            <a:gdLst/>
            <a:ahLst/>
            <a:cxnLst/>
            <a:rect l="l" t="t" r="r" b="b"/>
            <a:pathLst>
              <a:path w="1998345" h="1998345">
                <a:moveTo>
                  <a:pt x="1997964" y="1924824"/>
                </a:moveTo>
                <a:lnTo>
                  <a:pt x="73152" y="0"/>
                </a:lnTo>
                <a:lnTo>
                  <a:pt x="58648" y="0"/>
                </a:lnTo>
                <a:lnTo>
                  <a:pt x="35052" y="0"/>
                </a:lnTo>
                <a:lnTo>
                  <a:pt x="0" y="0"/>
                </a:lnTo>
                <a:lnTo>
                  <a:pt x="1997964" y="1997976"/>
                </a:lnTo>
                <a:lnTo>
                  <a:pt x="1997964" y="1962912"/>
                </a:lnTo>
                <a:lnTo>
                  <a:pt x="1997964" y="1939696"/>
                </a:lnTo>
                <a:lnTo>
                  <a:pt x="1997964" y="1924824"/>
                </a:lnTo>
                <a:close/>
              </a:path>
            </a:pathLst>
          </a:custGeom>
          <a:solidFill>
            <a:srgbClr val="9AC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8133588" y="1057655"/>
            <a:ext cx="1925320" cy="1925320"/>
          </a:xfrm>
          <a:custGeom>
            <a:avLst/>
            <a:gdLst/>
            <a:ahLst/>
            <a:cxnLst/>
            <a:rect l="l" t="t" r="r" b="b"/>
            <a:pathLst>
              <a:path w="1925320" h="1925320">
                <a:moveTo>
                  <a:pt x="1924812" y="1924812"/>
                </a:moveTo>
                <a:lnTo>
                  <a:pt x="0" y="0"/>
                </a:lnTo>
                <a:lnTo>
                  <a:pt x="35052" y="0"/>
                </a:lnTo>
                <a:lnTo>
                  <a:pt x="1924812" y="1889760"/>
                </a:lnTo>
                <a:lnTo>
                  <a:pt x="1924812" y="1924812"/>
                </a:lnTo>
                <a:close/>
              </a:path>
            </a:pathLst>
          </a:custGeom>
          <a:solidFill>
            <a:srgbClr val="99C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8168640" y="1057655"/>
            <a:ext cx="1889760" cy="1889760"/>
          </a:xfrm>
          <a:custGeom>
            <a:avLst/>
            <a:gdLst/>
            <a:ahLst/>
            <a:cxnLst/>
            <a:rect l="l" t="t" r="r" b="b"/>
            <a:pathLst>
              <a:path w="1889760" h="1889760">
                <a:moveTo>
                  <a:pt x="1889760" y="1889760"/>
                </a:moveTo>
                <a:lnTo>
                  <a:pt x="0" y="0"/>
                </a:lnTo>
                <a:lnTo>
                  <a:pt x="30480" y="0"/>
                </a:lnTo>
                <a:lnTo>
                  <a:pt x="1889760" y="1859279"/>
                </a:lnTo>
                <a:lnTo>
                  <a:pt x="1889760" y="1889760"/>
                </a:lnTo>
                <a:close/>
              </a:path>
            </a:pathLst>
          </a:custGeom>
          <a:solidFill>
            <a:srgbClr val="97C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8199120" y="1057655"/>
            <a:ext cx="1859280" cy="1859280"/>
          </a:xfrm>
          <a:custGeom>
            <a:avLst/>
            <a:gdLst/>
            <a:ahLst/>
            <a:cxnLst/>
            <a:rect l="l" t="t" r="r" b="b"/>
            <a:pathLst>
              <a:path w="1859279" h="1859280">
                <a:moveTo>
                  <a:pt x="1859280" y="1819656"/>
                </a:moveTo>
                <a:lnTo>
                  <a:pt x="39624" y="0"/>
                </a:lnTo>
                <a:lnTo>
                  <a:pt x="6096" y="0"/>
                </a:lnTo>
                <a:lnTo>
                  <a:pt x="0" y="0"/>
                </a:lnTo>
                <a:lnTo>
                  <a:pt x="1859280" y="1859280"/>
                </a:lnTo>
                <a:lnTo>
                  <a:pt x="1859280" y="1853184"/>
                </a:lnTo>
                <a:lnTo>
                  <a:pt x="1859280" y="1819656"/>
                </a:lnTo>
                <a:close/>
              </a:path>
            </a:pathLst>
          </a:custGeom>
          <a:solidFill>
            <a:srgbClr val="97C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8238744" y="1057655"/>
            <a:ext cx="1819910" cy="1819910"/>
          </a:xfrm>
          <a:custGeom>
            <a:avLst/>
            <a:gdLst/>
            <a:ahLst/>
            <a:cxnLst/>
            <a:rect l="l" t="t" r="r" b="b"/>
            <a:pathLst>
              <a:path w="1819910" h="1819910">
                <a:moveTo>
                  <a:pt x="1819656" y="1776984"/>
                </a:moveTo>
                <a:lnTo>
                  <a:pt x="42672" y="0"/>
                </a:lnTo>
                <a:lnTo>
                  <a:pt x="39624" y="0"/>
                </a:lnTo>
                <a:lnTo>
                  <a:pt x="0" y="0"/>
                </a:lnTo>
                <a:lnTo>
                  <a:pt x="1819656" y="1819656"/>
                </a:lnTo>
                <a:lnTo>
                  <a:pt x="1819656" y="1780044"/>
                </a:lnTo>
                <a:lnTo>
                  <a:pt x="1819656" y="1776984"/>
                </a:lnTo>
                <a:close/>
              </a:path>
            </a:pathLst>
          </a:custGeom>
          <a:solidFill>
            <a:srgbClr val="95C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8281416" y="1057655"/>
            <a:ext cx="1777364" cy="1777364"/>
          </a:xfrm>
          <a:custGeom>
            <a:avLst/>
            <a:gdLst/>
            <a:ahLst/>
            <a:cxnLst/>
            <a:rect l="l" t="t" r="r" b="b"/>
            <a:pathLst>
              <a:path w="1777364" h="1777364">
                <a:moveTo>
                  <a:pt x="1776984" y="1776984"/>
                </a:moveTo>
                <a:lnTo>
                  <a:pt x="0" y="0"/>
                </a:lnTo>
                <a:lnTo>
                  <a:pt x="30479" y="0"/>
                </a:lnTo>
                <a:lnTo>
                  <a:pt x="1776984" y="1746504"/>
                </a:lnTo>
                <a:lnTo>
                  <a:pt x="1776984" y="1776984"/>
                </a:lnTo>
                <a:close/>
              </a:path>
            </a:pathLst>
          </a:custGeom>
          <a:solidFill>
            <a:srgbClr val="95C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8311896" y="1057655"/>
            <a:ext cx="1746885" cy="1746885"/>
          </a:xfrm>
          <a:custGeom>
            <a:avLst/>
            <a:gdLst/>
            <a:ahLst/>
            <a:cxnLst/>
            <a:rect l="l" t="t" r="r" b="b"/>
            <a:pathLst>
              <a:path w="1746885" h="1746885">
                <a:moveTo>
                  <a:pt x="1746504" y="1746504"/>
                </a:moveTo>
                <a:lnTo>
                  <a:pt x="0" y="0"/>
                </a:lnTo>
                <a:lnTo>
                  <a:pt x="39624" y="0"/>
                </a:lnTo>
                <a:lnTo>
                  <a:pt x="1746504" y="1706879"/>
                </a:lnTo>
                <a:lnTo>
                  <a:pt x="1746504" y="1746504"/>
                </a:lnTo>
                <a:close/>
              </a:path>
            </a:pathLst>
          </a:custGeom>
          <a:solidFill>
            <a:srgbClr val="93C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8351520" y="1057655"/>
            <a:ext cx="1706880" cy="1706880"/>
          </a:xfrm>
          <a:custGeom>
            <a:avLst/>
            <a:gdLst/>
            <a:ahLst/>
            <a:cxnLst/>
            <a:rect l="l" t="t" r="r" b="b"/>
            <a:pathLst>
              <a:path w="1706879" h="1706880">
                <a:moveTo>
                  <a:pt x="1706880" y="1673364"/>
                </a:moveTo>
                <a:lnTo>
                  <a:pt x="33528" y="0"/>
                </a:lnTo>
                <a:lnTo>
                  <a:pt x="10668" y="0"/>
                </a:lnTo>
                <a:lnTo>
                  <a:pt x="0" y="0"/>
                </a:lnTo>
                <a:lnTo>
                  <a:pt x="1706880" y="1706880"/>
                </a:lnTo>
                <a:lnTo>
                  <a:pt x="1706880" y="1696224"/>
                </a:lnTo>
                <a:lnTo>
                  <a:pt x="1706880" y="1673364"/>
                </a:lnTo>
                <a:close/>
              </a:path>
            </a:pathLst>
          </a:custGeom>
          <a:solidFill>
            <a:srgbClr val="93C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8385047" y="1057655"/>
            <a:ext cx="1673860" cy="1673860"/>
          </a:xfrm>
          <a:custGeom>
            <a:avLst/>
            <a:gdLst/>
            <a:ahLst/>
            <a:cxnLst/>
            <a:rect l="l" t="t" r="r" b="b"/>
            <a:pathLst>
              <a:path w="1673860" h="1673860">
                <a:moveTo>
                  <a:pt x="1673352" y="1673352"/>
                </a:moveTo>
                <a:lnTo>
                  <a:pt x="0" y="0"/>
                </a:lnTo>
                <a:lnTo>
                  <a:pt x="39624" y="0"/>
                </a:lnTo>
                <a:lnTo>
                  <a:pt x="1673352" y="1633727"/>
                </a:lnTo>
                <a:lnTo>
                  <a:pt x="1673352" y="1673352"/>
                </a:lnTo>
                <a:close/>
              </a:path>
            </a:pathLst>
          </a:custGeom>
          <a:solidFill>
            <a:srgbClr val="91C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8424672" y="1057655"/>
            <a:ext cx="1633855" cy="1633855"/>
          </a:xfrm>
          <a:custGeom>
            <a:avLst/>
            <a:gdLst/>
            <a:ahLst/>
            <a:cxnLst/>
            <a:rect l="l" t="t" r="r" b="b"/>
            <a:pathLst>
              <a:path w="1633854" h="1633855">
                <a:moveTo>
                  <a:pt x="1633728" y="1633727"/>
                </a:moveTo>
                <a:lnTo>
                  <a:pt x="0" y="0"/>
                </a:lnTo>
                <a:lnTo>
                  <a:pt x="18287" y="0"/>
                </a:lnTo>
                <a:lnTo>
                  <a:pt x="1633728" y="1615440"/>
                </a:lnTo>
                <a:lnTo>
                  <a:pt x="1633728" y="1633727"/>
                </a:lnTo>
                <a:close/>
              </a:path>
            </a:pathLst>
          </a:custGeom>
          <a:solidFill>
            <a:srgbClr val="90C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g object 194"/>
          <p:cNvSpPr/>
          <p:nvPr/>
        </p:nvSpPr>
        <p:spPr>
          <a:xfrm>
            <a:off x="8442960" y="1057655"/>
            <a:ext cx="1615440" cy="1615440"/>
          </a:xfrm>
          <a:custGeom>
            <a:avLst/>
            <a:gdLst/>
            <a:ahLst/>
            <a:cxnLst/>
            <a:rect l="l" t="t" r="r" b="b"/>
            <a:pathLst>
              <a:path w="1615440" h="1615439">
                <a:moveTo>
                  <a:pt x="1615440" y="1560576"/>
                </a:moveTo>
                <a:lnTo>
                  <a:pt x="54864" y="0"/>
                </a:lnTo>
                <a:lnTo>
                  <a:pt x="15240" y="0"/>
                </a:lnTo>
                <a:lnTo>
                  <a:pt x="0" y="0"/>
                </a:lnTo>
                <a:lnTo>
                  <a:pt x="1615440" y="1615440"/>
                </a:lnTo>
                <a:lnTo>
                  <a:pt x="1615440" y="1600200"/>
                </a:lnTo>
                <a:lnTo>
                  <a:pt x="1615440" y="1560576"/>
                </a:lnTo>
                <a:close/>
              </a:path>
            </a:pathLst>
          </a:custGeom>
          <a:solidFill>
            <a:srgbClr val="90C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g object 195"/>
          <p:cNvSpPr/>
          <p:nvPr/>
        </p:nvSpPr>
        <p:spPr>
          <a:xfrm>
            <a:off x="8497824" y="1057655"/>
            <a:ext cx="1560830" cy="1560830"/>
          </a:xfrm>
          <a:custGeom>
            <a:avLst/>
            <a:gdLst/>
            <a:ahLst/>
            <a:cxnLst/>
            <a:rect l="l" t="t" r="r" b="b"/>
            <a:pathLst>
              <a:path w="1560829" h="1560830">
                <a:moveTo>
                  <a:pt x="1560576" y="1491602"/>
                </a:moveTo>
                <a:lnTo>
                  <a:pt x="69265" y="0"/>
                </a:lnTo>
                <a:lnTo>
                  <a:pt x="33528" y="0"/>
                </a:lnTo>
                <a:lnTo>
                  <a:pt x="30480" y="0"/>
                </a:lnTo>
                <a:lnTo>
                  <a:pt x="0" y="0"/>
                </a:lnTo>
                <a:lnTo>
                  <a:pt x="1560576" y="1560576"/>
                </a:lnTo>
                <a:lnTo>
                  <a:pt x="1560576" y="1530108"/>
                </a:lnTo>
                <a:lnTo>
                  <a:pt x="1560576" y="1527060"/>
                </a:lnTo>
                <a:lnTo>
                  <a:pt x="1560576" y="1491602"/>
                </a:lnTo>
                <a:close/>
              </a:path>
            </a:pathLst>
          </a:custGeom>
          <a:solidFill>
            <a:srgbClr val="8EC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g object 196"/>
          <p:cNvSpPr/>
          <p:nvPr/>
        </p:nvSpPr>
        <p:spPr>
          <a:xfrm>
            <a:off x="8567098" y="1057655"/>
            <a:ext cx="1491615" cy="1491615"/>
          </a:xfrm>
          <a:custGeom>
            <a:avLst/>
            <a:gdLst/>
            <a:ahLst/>
            <a:cxnLst/>
            <a:rect l="l" t="t" r="r" b="b"/>
            <a:pathLst>
              <a:path w="1491615" h="1491614">
                <a:moveTo>
                  <a:pt x="1491302" y="1491591"/>
                </a:moveTo>
                <a:lnTo>
                  <a:pt x="0" y="0"/>
                </a:lnTo>
                <a:lnTo>
                  <a:pt x="830" y="0"/>
                </a:lnTo>
                <a:lnTo>
                  <a:pt x="1491302" y="1490471"/>
                </a:lnTo>
                <a:lnTo>
                  <a:pt x="1491302" y="1491591"/>
                </a:lnTo>
                <a:close/>
              </a:path>
            </a:pathLst>
          </a:custGeom>
          <a:solidFill>
            <a:srgbClr val="8EC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g object 197"/>
          <p:cNvSpPr/>
          <p:nvPr/>
        </p:nvSpPr>
        <p:spPr>
          <a:xfrm>
            <a:off x="8567928" y="1057655"/>
            <a:ext cx="1490980" cy="1490980"/>
          </a:xfrm>
          <a:custGeom>
            <a:avLst/>
            <a:gdLst/>
            <a:ahLst/>
            <a:cxnLst/>
            <a:rect l="l" t="t" r="r" b="b"/>
            <a:pathLst>
              <a:path w="1490979" h="1490980">
                <a:moveTo>
                  <a:pt x="1490472" y="1450860"/>
                </a:moveTo>
                <a:lnTo>
                  <a:pt x="39624" y="0"/>
                </a:lnTo>
                <a:lnTo>
                  <a:pt x="35737" y="0"/>
                </a:lnTo>
                <a:lnTo>
                  <a:pt x="0" y="0"/>
                </a:lnTo>
                <a:lnTo>
                  <a:pt x="1490472" y="1490472"/>
                </a:lnTo>
                <a:lnTo>
                  <a:pt x="1490472" y="1455013"/>
                </a:lnTo>
                <a:lnTo>
                  <a:pt x="1490472" y="1450860"/>
                </a:lnTo>
                <a:close/>
              </a:path>
            </a:pathLst>
          </a:custGeom>
          <a:solidFill>
            <a:srgbClr val="8CC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g object 198"/>
          <p:cNvSpPr/>
          <p:nvPr/>
        </p:nvSpPr>
        <p:spPr>
          <a:xfrm>
            <a:off x="8607552" y="1057655"/>
            <a:ext cx="1450975" cy="1450975"/>
          </a:xfrm>
          <a:custGeom>
            <a:avLst/>
            <a:gdLst/>
            <a:ahLst/>
            <a:cxnLst/>
            <a:rect l="l" t="t" r="r" b="b"/>
            <a:pathLst>
              <a:path w="1450975" h="1450975">
                <a:moveTo>
                  <a:pt x="1450848" y="1450848"/>
                </a:moveTo>
                <a:lnTo>
                  <a:pt x="0" y="0"/>
                </a:lnTo>
                <a:lnTo>
                  <a:pt x="30479" y="0"/>
                </a:lnTo>
                <a:lnTo>
                  <a:pt x="1450848" y="1420368"/>
                </a:lnTo>
                <a:lnTo>
                  <a:pt x="1450848" y="1450848"/>
                </a:lnTo>
                <a:close/>
              </a:path>
            </a:pathLst>
          </a:custGeom>
          <a:solidFill>
            <a:srgbClr val="8C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g object 199"/>
          <p:cNvSpPr/>
          <p:nvPr/>
        </p:nvSpPr>
        <p:spPr>
          <a:xfrm>
            <a:off x="8638032" y="1057655"/>
            <a:ext cx="1420495" cy="1420495"/>
          </a:xfrm>
          <a:custGeom>
            <a:avLst/>
            <a:gdLst/>
            <a:ahLst/>
            <a:cxnLst/>
            <a:rect l="l" t="t" r="r" b="b"/>
            <a:pathLst>
              <a:path w="1420495" h="1420495">
                <a:moveTo>
                  <a:pt x="1420368" y="1420368"/>
                </a:moveTo>
                <a:lnTo>
                  <a:pt x="0" y="0"/>
                </a:lnTo>
                <a:lnTo>
                  <a:pt x="39624" y="0"/>
                </a:lnTo>
                <a:lnTo>
                  <a:pt x="1420368" y="1380743"/>
                </a:lnTo>
                <a:lnTo>
                  <a:pt x="1420368" y="1420368"/>
                </a:lnTo>
                <a:close/>
              </a:path>
            </a:pathLst>
          </a:custGeom>
          <a:solidFill>
            <a:srgbClr val="8A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g object 200"/>
          <p:cNvSpPr/>
          <p:nvPr/>
        </p:nvSpPr>
        <p:spPr>
          <a:xfrm>
            <a:off x="8677656" y="1057655"/>
            <a:ext cx="1381125" cy="1381125"/>
          </a:xfrm>
          <a:custGeom>
            <a:avLst/>
            <a:gdLst/>
            <a:ahLst/>
            <a:cxnLst/>
            <a:rect l="l" t="t" r="r" b="b"/>
            <a:pathLst>
              <a:path w="1381125" h="1381125">
                <a:moveTo>
                  <a:pt x="1380744" y="1307592"/>
                </a:moveTo>
                <a:lnTo>
                  <a:pt x="73152" y="0"/>
                </a:lnTo>
                <a:lnTo>
                  <a:pt x="33528" y="0"/>
                </a:lnTo>
                <a:lnTo>
                  <a:pt x="9144" y="0"/>
                </a:lnTo>
                <a:lnTo>
                  <a:pt x="0" y="0"/>
                </a:lnTo>
                <a:lnTo>
                  <a:pt x="1380744" y="1380744"/>
                </a:lnTo>
                <a:lnTo>
                  <a:pt x="1380744" y="1371600"/>
                </a:lnTo>
                <a:lnTo>
                  <a:pt x="1380744" y="1347216"/>
                </a:lnTo>
                <a:lnTo>
                  <a:pt x="1380744" y="1307592"/>
                </a:lnTo>
                <a:close/>
              </a:path>
            </a:pathLst>
          </a:custGeom>
          <a:solidFill>
            <a:srgbClr val="89CD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g object 201"/>
          <p:cNvSpPr/>
          <p:nvPr/>
        </p:nvSpPr>
        <p:spPr>
          <a:xfrm>
            <a:off x="8750808" y="1057655"/>
            <a:ext cx="1308100" cy="1308100"/>
          </a:xfrm>
          <a:custGeom>
            <a:avLst/>
            <a:gdLst/>
            <a:ahLst/>
            <a:cxnLst/>
            <a:rect l="l" t="t" r="r" b="b"/>
            <a:pathLst>
              <a:path w="1308100" h="1308100">
                <a:moveTo>
                  <a:pt x="1307591" y="1307591"/>
                </a:moveTo>
                <a:lnTo>
                  <a:pt x="0" y="0"/>
                </a:lnTo>
                <a:lnTo>
                  <a:pt x="22860" y="0"/>
                </a:lnTo>
                <a:lnTo>
                  <a:pt x="1307591" y="1284731"/>
                </a:lnTo>
                <a:lnTo>
                  <a:pt x="1307591" y="1307591"/>
                </a:lnTo>
                <a:close/>
              </a:path>
            </a:pathLst>
          </a:custGeom>
          <a:solidFill>
            <a:srgbClr val="87CD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g object 202"/>
          <p:cNvSpPr/>
          <p:nvPr/>
        </p:nvSpPr>
        <p:spPr>
          <a:xfrm>
            <a:off x="8773668" y="1057655"/>
            <a:ext cx="1285240" cy="1285240"/>
          </a:xfrm>
          <a:custGeom>
            <a:avLst/>
            <a:gdLst/>
            <a:ahLst/>
            <a:cxnLst/>
            <a:rect l="l" t="t" r="r" b="b"/>
            <a:pathLst>
              <a:path w="1285240" h="1285239">
                <a:moveTo>
                  <a:pt x="1284732" y="1234440"/>
                </a:moveTo>
                <a:lnTo>
                  <a:pt x="50292" y="0"/>
                </a:lnTo>
                <a:lnTo>
                  <a:pt x="10668" y="0"/>
                </a:lnTo>
                <a:lnTo>
                  <a:pt x="0" y="0"/>
                </a:lnTo>
                <a:lnTo>
                  <a:pt x="1284732" y="1284732"/>
                </a:lnTo>
                <a:lnTo>
                  <a:pt x="1284732" y="1274064"/>
                </a:lnTo>
                <a:lnTo>
                  <a:pt x="1284732" y="1234440"/>
                </a:lnTo>
                <a:close/>
              </a:path>
            </a:pathLst>
          </a:custGeom>
          <a:solidFill>
            <a:srgbClr val="87CD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g object 203"/>
          <p:cNvSpPr/>
          <p:nvPr/>
        </p:nvSpPr>
        <p:spPr>
          <a:xfrm>
            <a:off x="8823960" y="1057655"/>
            <a:ext cx="1234440" cy="1234440"/>
          </a:xfrm>
          <a:custGeom>
            <a:avLst/>
            <a:gdLst/>
            <a:ahLst/>
            <a:cxnLst/>
            <a:rect l="l" t="t" r="r" b="b"/>
            <a:pathLst>
              <a:path w="1234440" h="1234439">
                <a:moveTo>
                  <a:pt x="1234440" y="1234440"/>
                </a:moveTo>
                <a:lnTo>
                  <a:pt x="0" y="0"/>
                </a:lnTo>
                <a:lnTo>
                  <a:pt x="30479" y="0"/>
                </a:lnTo>
                <a:lnTo>
                  <a:pt x="1234440" y="1203960"/>
                </a:lnTo>
                <a:lnTo>
                  <a:pt x="1234440" y="1234440"/>
                </a:lnTo>
                <a:close/>
              </a:path>
            </a:pathLst>
          </a:custGeom>
          <a:solidFill>
            <a:srgbClr val="85CD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g object 204"/>
          <p:cNvSpPr/>
          <p:nvPr/>
        </p:nvSpPr>
        <p:spPr>
          <a:xfrm>
            <a:off x="8854440" y="1057655"/>
            <a:ext cx="1203960" cy="1204595"/>
          </a:xfrm>
          <a:custGeom>
            <a:avLst/>
            <a:gdLst/>
            <a:ahLst/>
            <a:cxnLst/>
            <a:rect l="l" t="t" r="r" b="b"/>
            <a:pathLst>
              <a:path w="1203959" h="1204595">
                <a:moveTo>
                  <a:pt x="1203960" y="1164336"/>
                </a:moveTo>
                <a:lnTo>
                  <a:pt x="39624" y="0"/>
                </a:lnTo>
                <a:lnTo>
                  <a:pt x="3048" y="0"/>
                </a:lnTo>
                <a:lnTo>
                  <a:pt x="0" y="0"/>
                </a:lnTo>
                <a:lnTo>
                  <a:pt x="1203960" y="1203972"/>
                </a:lnTo>
                <a:lnTo>
                  <a:pt x="1203960" y="1200912"/>
                </a:lnTo>
                <a:lnTo>
                  <a:pt x="1203960" y="1164336"/>
                </a:lnTo>
                <a:close/>
              </a:path>
            </a:pathLst>
          </a:custGeom>
          <a:solidFill>
            <a:srgbClr val="85CD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g object 205"/>
          <p:cNvSpPr/>
          <p:nvPr/>
        </p:nvSpPr>
        <p:spPr>
          <a:xfrm>
            <a:off x="8894064" y="1057655"/>
            <a:ext cx="1164590" cy="1164590"/>
          </a:xfrm>
          <a:custGeom>
            <a:avLst/>
            <a:gdLst/>
            <a:ahLst/>
            <a:cxnLst/>
            <a:rect l="l" t="t" r="r" b="b"/>
            <a:pathLst>
              <a:path w="1164590" h="1164589">
                <a:moveTo>
                  <a:pt x="1164336" y="1091184"/>
                </a:moveTo>
                <a:lnTo>
                  <a:pt x="73152" y="0"/>
                </a:lnTo>
                <a:lnTo>
                  <a:pt x="39624" y="0"/>
                </a:lnTo>
                <a:lnTo>
                  <a:pt x="35052" y="0"/>
                </a:lnTo>
                <a:lnTo>
                  <a:pt x="0" y="0"/>
                </a:lnTo>
                <a:lnTo>
                  <a:pt x="1164336" y="1164336"/>
                </a:lnTo>
                <a:lnTo>
                  <a:pt x="1164336" y="1129296"/>
                </a:lnTo>
                <a:lnTo>
                  <a:pt x="1164336" y="1124712"/>
                </a:lnTo>
                <a:lnTo>
                  <a:pt x="1164336" y="1091184"/>
                </a:lnTo>
                <a:close/>
              </a:path>
            </a:pathLst>
          </a:custGeom>
          <a:solidFill>
            <a:srgbClr val="83C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g object 206"/>
          <p:cNvSpPr/>
          <p:nvPr/>
        </p:nvSpPr>
        <p:spPr>
          <a:xfrm>
            <a:off x="8967216" y="1057655"/>
            <a:ext cx="1091565" cy="1091565"/>
          </a:xfrm>
          <a:custGeom>
            <a:avLst/>
            <a:gdLst/>
            <a:ahLst/>
            <a:cxnLst/>
            <a:rect l="l" t="t" r="r" b="b"/>
            <a:pathLst>
              <a:path w="1091565" h="1091564">
                <a:moveTo>
                  <a:pt x="1091184" y="1091184"/>
                </a:moveTo>
                <a:lnTo>
                  <a:pt x="0" y="0"/>
                </a:lnTo>
                <a:lnTo>
                  <a:pt x="35052" y="0"/>
                </a:lnTo>
                <a:lnTo>
                  <a:pt x="1091184" y="1056131"/>
                </a:lnTo>
                <a:lnTo>
                  <a:pt x="1091184" y="1091184"/>
                </a:lnTo>
                <a:close/>
              </a:path>
            </a:pathLst>
          </a:custGeom>
          <a:solidFill>
            <a:srgbClr val="82C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g object 207"/>
          <p:cNvSpPr/>
          <p:nvPr/>
        </p:nvSpPr>
        <p:spPr>
          <a:xfrm>
            <a:off x="9002269" y="1057655"/>
            <a:ext cx="1056640" cy="1056640"/>
          </a:xfrm>
          <a:custGeom>
            <a:avLst/>
            <a:gdLst/>
            <a:ahLst/>
            <a:cxnLst/>
            <a:rect l="l" t="t" r="r" b="b"/>
            <a:pathLst>
              <a:path w="1056640" h="1056639">
                <a:moveTo>
                  <a:pt x="1056131" y="1056131"/>
                </a:moveTo>
                <a:lnTo>
                  <a:pt x="0" y="0"/>
                </a:lnTo>
                <a:lnTo>
                  <a:pt x="15239" y="0"/>
                </a:lnTo>
                <a:lnTo>
                  <a:pt x="1056131" y="1040892"/>
                </a:lnTo>
                <a:lnTo>
                  <a:pt x="1056131" y="1056131"/>
                </a:lnTo>
                <a:close/>
              </a:path>
            </a:pathLst>
          </a:custGeom>
          <a:solidFill>
            <a:srgbClr val="80C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g object 208"/>
          <p:cNvSpPr/>
          <p:nvPr/>
        </p:nvSpPr>
        <p:spPr>
          <a:xfrm>
            <a:off x="9017508" y="1057655"/>
            <a:ext cx="1041400" cy="1041400"/>
          </a:xfrm>
          <a:custGeom>
            <a:avLst/>
            <a:gdLst/>
            <a:ahLst/>
            <a:cxnLst/>
            <a:rect l="l" t="t" r="r" b="b"/>
            <a:pathLst>
              <a:path w="1041400" h="1041400">
                <a:moveTo>
                  <a:pt x="1040892" y="982980"/>
                </a:moveTo>
                <a:lnTo>
                  <a:pt x="57912" y="0"/>
                </a:lnTo>
                <a:lnTo>
                  <a:pt x="22860" y="0"/>
                </a:lnTo>
                <a:lnTo>
                  <a:pt x="0" y="0"/>
                </a:lnTo>
                <a:lnTo>
                  <a:pt x="1040892" y="1040904"/>
                </a:lnTo>
                <a:lnTo>
                  <a:pt x="1040892" y="1018044"/>
                </a:lnTo>
                <a:lnTo>
                  <a:pt x="1040892" y="982980"/>
                </a:lnTo>
                <a:close/>
              </a:path>
            </a:pathLst>
          </a:custGeom>
          <a:solidFill>
            <a:srgbClr val="80CF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g object 209"/>
          <p:cNvSpPr/>
          <p:nvPr/>
        </p:nvSpPr>
        <p:spPr>
          <a:xfrm>
            <a:off x="9075420" y="1057655"/>
            <a:ext cx="982980" cy="982980"/>
          </a:xfrm>
          <a:custGeom>
            <a:avLst/>
            <a:gdLst/>
            <a:ahLst/>
            <a:cxnLst/>
            <a:rect l="l" t="t" r="r" b="b"/>
            <a:pathLst>
              <a:path w="982979" h="982980">
                <a:moveTo>
                  <a:pt x="982980" y="944880"/>
                </a:moveTo>
                <a:lnTo>
                  <a:pt x="38100" y="0"/>
                </a:lnTo>
                <a:lnTo>
                  <a:pt x="25908" y="0"/>
                </a:lnTo>
                <a:lnTo>
                  <a:pt x="0" y="0"/>
                </a:lnTo>
                <a:lnTo>
                  <a:pt x="982980" y="982980"/>
                </a:lnTo>
                <a:lnTo>
                  <a:pt x="982980" y="957072"/>
                </a:lnTo>
                <a:lnTo>
                  <a:pt x="982980" y="944880"/>
                </a:lnTo>
                <a:close/>
              </a:path>
            </a:pathLst>
          </a:custGeom>
          <a:solidFill>
            <a:srgbClr val="7ECF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g object 210"/>
          <p:cNvSpPr/>
          <p:nvPr/>
        </p:nvSpPr>
        <p:spPr>
          <a:xfrm>
            <a:off x="9113520" y="1057655"/>
            <a:ext cx="944880" cy="944880"/>
          </a:xfrm>
          <a:custGeom>
            <a:avLst/>
            <a:gdLst/>
            <a:ahLst/>
            <a:cxnLst/>
            <a:rect l="l" t="t" r="r" b="b"/>
            <a:pathLst>
              <a:path w="944879" h="944880">
                <a:moveTo>
                  <a:pt x="944879" y="944879"/>
                </a:moveTo>
                <a:lnTo>
                  <a:pt x="0" y="0"/>
                </a:lnTo>
                <a:lnTo>
                  <a:pt x="39623" y="0"/>
                </a:lnTo>
                <a:lnTo>
                  <a:pt x="944879" y="905255"/>
                </a:lnTo>
                <a:lnTo>
                  <a:pt x="944879" y="944879"/>
                </a:lnTo>
                <a:close/>
              </a:path>
            </a:pathLst>
          </a:custGeom>
          <a:solidFill>
            <a:srgbClr val="7ED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g object 211"/>
          <p:cNvSpPr/>
          <p:nvPr/>
        </p:nvSpPr>
        <p:spPr>
          <a:xfrm>
            <a:off x="9153144" y="1057655"/>
            <a:ext cx="905510" cy="905510"/>
          </a:xfrm>
          <a:custGeom>
            <a:avLst/>
            <a:gdLst/>
            <a:ahLst/>
            <a:cxnLst/>
            <a:rect l="l" t="t" r="r" b="b"/>
            <a:pathLst>
              <a:path w="905509" h="905510">
                <a:moveTo>
                  <a:pt x="905255" y="905255"/>
                </a:moveTo>
                <a:lnTo>
                  <a:pt x="0" y="0"/>
                </a:lnTo>
                <a:lnTo>
                  <a:pt x="36576" y="0"/>
                </a:lnTo>
                <a:lnTo>
                  <a:pt x="905255" y="868679"/>
                </a:lnTo>
                <a:lnTo>
                  <a:pt x="905255" y="905255"/>
                </a:lnTo>
                <a:close/>
              </a:path>
            </a:pathLst>
          </a:custGeom>
          <a:solidFill>
            <a:srgbClr val="7CD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g object 212"/>
          <p:cNvSpPr/>
          <p:nvPr/>
        </p:nvSpPr>
        <p:spPr>
          <a:xfrm>
            <a:off x="9189720" y="1057655"/>
            <a:ext cx="868680" cy="868680"/>
          </a:xfrm>
          <a:custGeom>
            <a:avLst/>
            <a:gdLst/>
            <a:ahLst/>
            <a:cxnLst/>
            <a:rect l="l" t="t" r="r" b="b"/>
            <a:pathLst>
              <a:path w="868679" h="868680">
                <a:moveTo>
                  <a:pt x="868680" y="829056"/>
                </a:moveTo>
                <a:lnTo>
                  <a:pt x="39624" y="0"/>
                </a:lnTo>
                <a:lnTo>
                  <a:pt x="32626" y="0"/>
                </a:lnTo>
                <a:lnTo>
                  <a:pt x="0" y="0"/>
                </a:lnTo>
                <a:lnTo>
                  <a:pt x="868680" y="868680"/>
                </a:lnTo>
                <a:lnTo>
                  <a:pt x="868680" y="836218"/>
                </a:lnTo>
                <a:lnTo>
                  <a:pt x="868680" y="829056"/>
                </a:lnTo>
                <a:close/>
              </a:path>
            </a:pathLst>
          </a:custGeom>
          <a:solidFill>
            <a:srgbClr val="7CD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bg object 213"/>
          <p:cNvSpPr/>
          <p:nvPr/>
        </p:nvSpPr>
        <p:spPr>
          <a:xfrm>
            <a:off x="9229344" y="1057655"/>
            <a:ext cx="829310" cy="829310"/>
          </a:xfrm>
          <a:custGeom>
            <a:avLst/>
            <a:gdLst/>
            <a:ahLst/>
            <a:cxnLst/>
            <a:rect l="l" t="t" r="r" b="b"/>
            <a:pathLst>
              <a:path w="829309" h="829310">
                <a:moveTo>
                  <a:pt x="829055" y="829055"/>
                </a:moveTo>
                <a:lnTo>
                  <a:pt x="0" y="0"/>
                </a:lnTo>
                <a:lnTo>
                  <a:pt x="38099" y="0"/>
                </a:lnTo>
                <a:lnTo>
                  <a:pt x="829055" y="790956"/>
                </a:lnTo>
                <a:lnTo>
                  <a:pt x="829055" y="829055"/>
                </a:lnTo>
                <a:close/>
              </a:path>
            </a:pathLst>
          </a:custGeom>
          <a:solidFill>
            <a:srgbClr val="7BD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bg object 214"/>
          <p:cNvSpPr/>
          <p:nvPr/>
        </p:nvSpPr>
        <p:spPr>
          <a:xfrm>
            <a:off x="9267444" y="1057655"/>
            <a:ext cx="791210" cy="791210"/>
          </a:xfrm>
          <a:custGeom>
            <a:avLst/>
            <a:gdLst/>
            <a:ahLst/>
            <a:cxnLst/>
            <a:rect l="l" t="t" r="r" b="b"/>
            <a:pathLst>
              <a:path w="791209" h="791210">
                <a:moveTo>
                  <a:pt x="790956" y="726478"/>
                </a:moveTo>
                <a:lnTo>
                  <a:pt x="64617" y="0"/>
                </a:lnTo>
                <a:lnTo>
                  <a:pt x="38100" y="0"/>
                </a:lnTo>
                <a:lnTo>
                  <a:pt x="15240" y="0"/>
                </a:lnTo>
                <a:lnTo>
                  <a:pt x="0" y="0"/>
                </a:lnTo>
                <a:lnTo>
                  <a:pt x="790956" y="790968"/>
                </a:lnTo>
                <a:lnTo>
                  <a:pt x="790956" y="775716"/>
                </a:lnTo>
                <a:lnTo>
                  <a:pt x="790956" y="752856"/>
                </a:lnTo>
                <a:lnTo>
                  <a:pt x="790956" y="726478"/>
                </a:lnTo>
                <a:close/>
              </a:path>
            </a:pathLst>
          </a:custGeom>
          <a:solidFill>
            <a:srgbClr val="79D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bg object 215"/>
          <p:cNvSpPr/>
          <p:nvPr/>
        </p:nvSpPr>
        <p:spPr>
          <a:xfrm>
            <a:off x="9332071" y="1057655"/>
            <a:ext cx="726440" cy="727075"/>
          </a:xfrm>
          <a:custGeom>
            <a:avLst/>
            <a:gdLst/>
            <a:ahLst/>
            <a:cxnLst/>
            <a:rect l="l" t="t" r="r" b="b"/>
            <a:pathLst>
              <a:path w="726440" h="727075">
                <a:moveTo>
                  <a:pt x="726328" y="726469"/>
                </a:moveTo>
                <a:lnTo>
                  <a:pt x="0" y="0"/>
                </a:lnTo>
                <a:lnTo>
                  <a:pt x="8525" y="0"/>
                </a:lnTo>
                <a:lnTo>
                  <a:pt x="726328" y="717803"/>
                </a:lnTo>
                <a:lnTo>
                  <a:pt x="726328" y="726469"/>
                </a:lnTo>
                <a:close/>
              </a:path>
            </a:pathLst>
          </a:custGeom>
          <a:solidFill>
            <a:srgbClr val="79D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bg object 216"/>
          <p:cNvSpPr/>
          <p:nvPr/>
        </p:nvSpPr>
        <p:spPr>
          <a:xfrm>
            <a:off x="9340596" y="1057655"/>
            <a:ext cx="718185" cy="718185"/>
          </a:xfrm>
          <a:custGeom>
            <a:avLst/>
            <a:gdLst/>
            <a:ahLst/>
            <a:cxnLst/>
            <a:rect l="l" t="t" r="r" b="b"/>
            <a:pathLst>
              <a:path w="718184" h="718185">
                <a:moveTo>
                  <a:pt x="717803" y="717803"/>
                </a:moveTo>
                <a:lnTo>
                  <a:pt x="0" y="0"/>
                </a:lnTo>
                <a:lnTo>
                  <a:pt x="30479" y="0"/>
                </a:lnTo>
                <a:lnTo>
                  <a:pt x="717803" y="687323"/>
                </a:lnTo>
                <a:lnTo>
                  <a:pt x="717803" y="717803"/>
                </a:lnTo>
                <a:close/>
              </a:path>
            </a:pathLst>
          </a:custGeom>
          <a:solidFill>
            <a:srgbClr val="77D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bg object 217"/>
          <p:cNvSpPr/>
          <p:nvPr/>
        </p:nvSpPr>
        <p:spPr>
          <a:xfrm>
            <a:off x="9371076" y="1057655"/>
            <a:ext cx="687705" cy="687705"/>
          </a:xfrm>
          <a:custGeom>
            <a:avLst/>
            <a:gdLst/>
            <a:ahLst/>
            <a:cxnLst/>
            <a:rect l="l" t="t" r="r" b="b"/>
            <a:pathLst>
              <a:path w="687704" h="687705">
                <a:moveTo>
                  <a:pt x="687324" y="643128"/>
                </a:moveTo>
                <a:lnTo>
                  <a:pt x="44196" y="0"/>
                </a:lnTo>
                <a:lnTo>
                  <a:pt x="6096" y="0"/>
                </a:lnTo>
                <a:lnTo>
                  <a:pt x="0" y="0"/>
                </a:lnTo>
                <a:lnTo>
                  <a:pt x="687324" y="687324"/>
                </a:lnTo>
                <a:lnTo>
                  <a:pt x="687324" y="681240"/>
                </a:lnTo>
                <a:lnTo>
                  <a:pt x="687324" y="643128"/>
                </a:lnTo>
                <a:close/>
              </a:path>
            </a:pathLst>
          </a:custGeom>
          <a:solidFill>
            <a:srgbClr val="77D3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bg object 218"/>
          <p:cNvSpPr/>
          <p:nvPr/>
        </p:nvSpPr>
        <p:spPr>
          <a:xfrm>
            <a:off x="9415272" y="1057655"/>
            <a:ext cx="643255" cy="643255"/>
          </a:xfrm>
          <a:custGeom>
            <a:avLst/>
            <a:gdLst/>
            <a:ahLst/>
            <a:cxnLst/>
            <a:rect l="l" t="t" r="r" b="b"/>
            <a:pathLst>
              <a:path w="643254" h="643255">
                <a:moveTo>
                  <a:pt x="643127" y="643127"/>
                </a:moveTo>
                <a:lnTo>
                  <a:pt x="0" y="0"/>
                </a:lnTo>
                <a:lnTo>
                  <a:pt x="24384" y="0"/>
                </a:lnTo>
                <a:lnTo>
                  <a:pt x="643127" y="618743"/>
                </a:lnTo>
                <a:lnTo>
                  <a:pt x="643127" y="643127"/>
                </a:lnTo>
                <a:close/>
              </a:path>
            </a:pathLst>
          </a:custGeom>
          <a:solidFill>
            <a:srgbClr val="75D3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bg object 219"/>
          <p:cNvSpPr/>
          <p:nvPr/>
        </p:nvSpPr>
        <p:spPr>
          <a:xfrm>
            <a:off x="9439656" y="1057655"/>
            <a:ext cx="619125" cy="619125"/>
          </a:xfrm>
          <a:custGeom>
            <a:avLst/>
            <a:gdLst/>
            <a:ahLst/>
            <a:cxnLst/>
            <a:rect l="l" t="t" r="r" b="b"/>
            <a:pathLst>
              <a:path w="619125" h="619125">
                <a:moveTo>
                  <a:pt x="618744" y="598932"/>
                </a:moveTo>
                <a:lnTo>
                  <a:pt x="19812" y="0"/>
                </a:lnTo>
                <a:lnTo>
                  <a:pt x="15240" y="0"/>
                </a:lnTo>
                <a:lnTo>
                  <a:pt x="0" y="0"/>
                </a:lnTo>
                <a:lnTo>
                  <a:pt x="618744" y="618744"/>
                </a:lnTo>
                <a:lnTo>
                  <a:pt x="618744" y="603516"/>
                </a:lnTo>
                <a:lnTo>
                  <a:pt x="618744" y="598932"/>
                </a:lnTo>
                <a:close/>
              </a:path>
            </a:pathLst>
          </a:custGeom>
          <a:solidFill>
            <a:srgbClr val="75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bg object 220"/>
          <p:cNvSpPr/>
          <p:nvPr/>
        </p:nvSpPr>
        <p:spPr>
          <a:xfrm>
            <a:off x="9459469" y="1057655"/>
            <a:ext cx="599440" cy="599440"/>
          </a:xfrm>
          <a:custGeom>
            <a:avLst/>
            <a:gdLst/>
            <a:ahLst/>
            <a:cxnLst/>
            <a:rect l="l" t="t" r="r" b="b"/>
            <a:pathLst>
              <a:path w="599440" h="599439">
                <a:moveTo>
                  <a:pt x="598931" y="598931"/>
                </a:moveTo>
                <a:lnTo>
                  <a:pt x="0" y="0"/>
                </a:lnTo>
                <a:lnTo>
                  <a:pt x="35051" y="0"/>
                </a:lnTo>
                <a:lnTo>
                  <a:pt x="598931" y="563879"/>
                </a:lnTo>
                <a:lnTo>
                  <a:pt x="598931" y="598931"/>
                </a:lnTo>
                <a:close/>
              </a:path>
            </a:pathLst>
          </a:custGeom>
          <a:solidFill>
            <a:srgbClr val="75D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bg object 221"/>
          <p:cNvSpPr/>
          <p:nvPr/>
        </p:nvSpPr>
        <p:spPr>
          <a:xfrm>
            <a:off x="9494520" y="1057655"/>
            <a:ext cx="563880" cy="563880"/>
          </a:xfrm>
          <a:custGeom>
            <a:avLst/>
            <a:gdLst/>
            <a:ahLst/>
            <a:cxnLst/>
            <a:rect l="l" t="t" r="r" b="b"/>
            <a:pathLst>
              <a:path w="563879" h="563880">
                <a:moveTo>
                  <a:pt x="563879" y="563879"/>
                </a:moveTo>
                <a:lnTo>
                  <a:pt x="0" y="0"/>
                </a:lnTo>
                <a:lnTo>
                  <a:pt x="38099" y="0"/>
                </a:lnTo>
                <a:lnTo>
                  <a:pt x="563879" y="525779"/>
                </a:lnTo>
                <a:lnTo>
                  <a:pt x="563879" y="563879"/>
                </a:lnTo>
                <a:close/>
              </a:path>
            </a:pathLst>
          </a:custGeom>
          <a:solidFill>
            <a:srgbClr val="74D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bg object 222"/>
          <p:cNvSpPr/>
          <p:nvPr/>
        </p:nvSpPr>
        <p:spPr>
          <a:xfrm>
            <a:off x="9532620" y="1057655"/>
            <a:ext cx="525780" cy="525780"/>
          </a:xfrm>
          <a:custGeom>
            <a:avLst/>
            <a:gdLst/>
            <a:ahLst/>
            <a:cxnLst/>
            <a:rect l="l" t="t" r="r" b="b"/>
            <a:pathLst>
              <a:path w="525779" h="525780">
                <a:moveTo>
                  <a:pt x="525780" y="454164"/>
                </a:moveTo>
                <a:lnTo>
                  <a:pt x="71628" y="0"/>
                </a:lnTo>
                <a:lnTo>
                  <a:pt x="35052" y="0"/>
                </a:lnTo>
                <a:lnTo>
                  <a:pt x="14312" y="0"/>
                </a:lnTo>
                <a:lnTo>
                  <a:pt x="0" y="0"/>
                </a:lnTo>
                <a:lnTo>
                  <a:pt x="525780" y="525780"/>
                </a:lnTo>
                <a:lnTo>
                  <a:pt x="525780" y="511568"/>
                </a:lnTo>
                <a:lnTo>
                  <a:pt x="525780" y="490728"/>
                </a:lnTo>
                <a:lnTo>
                  <a:pt x="525780" y="454164"/>
                </a:lnTo>
                <a:close/>
              </a:path>
            </a:pathLst>
          </a:custGeom>
          <a:solidFill>
            <a:srgbClr val="72D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bg object 223"/>
          <p:cNvSpPr/>
          <p:nvPr/>
        </p:nvSpPr>
        <p:spPr>
          <a:xfrm>
            <a:off x="9604247" y="1057655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454152" y="454152"/>
                </a:moveTo>
                <a:lnTo>
                  <a:pt x="0" y="0"/>
                </a:lnTo>
                <a:lnTo>
                  <a:pt x="33528" y="0"/>
                </a:lnTo>
                <a:lnTo>
                  <a:pt x="454152" y="420624"/>
                </a:lnTo>
                <a:lnTo>
                  <a:pt x="454152" y="454152"/>
                </a:lnTo>
                <a:close/>
              </a:path>
            </a:pathLst>
          </a:custGeom>
          <a:solidFill>
            <a:srgbClr val="70D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bg object 224"/>
          <p:cNvSpPr/>
          <p:nvPr/>
        </p:nvSpPr>
        <p:spPr>
          <a:xfrm>
            <a:off x="9637776" y="1057655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420624" y="400824"/>
                </a:moveTo>
                <a:lnTo>
                  <a:pt x="19812" y="0"/>
                </a:lnTo>
                <a:lnTo>
                  <a:pt x="4572" y="0"/>
                </a:lnTo>
                <a:lnTo>
                  <a:pt x="0" y="0"/>
                </a:lnTo>
                <a:lnTo>
                  <a:pt x="420624" y="420636"/>
                </a:lnTo>
                <a:lnTo>
                  <a:pt x="420624" y="416052"/>
                </a:lnTo>
                <a:lnTo>
                  <a:pt x="420624" y="400824"/>
                </a:lnTo>
                <a:close/>
              </a:path>
            </a:pathLst>
          </a:custGeom>
          <a:solidFill>
            <a:srgbClr val="70D4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bg object 225"/>
          <p:cNvSpPr/>
          <p:nvPr/>
        </p:nvSpPr>
        <p:spPr>
          <a:xfrm>
            <a:off x="9657588" y="1057655"/>
            <a:ext cx="401320" cy="401320"/>
          </a:xfrm>
          <a:custGeom>
            <a:avLst/>
            <a:gdLst/>
            <a:ahLst/>
            <a:cxnLst/>
            <a:rect l="l" t="t" r="r" b="b"/>
            <a:pathLst>
              <a:path w="401320" h="401319">
                <a:moveTo>
                  <a:pt x="400812" y="400812"/>
                </a:moveTo>
                <a:lnTo>
                  <a:pt x="0" y="0"/>
                </a:lnTo>
                <a:lnTo>
                  <a:pt x="22859" y="0"/>
                </a:lnTo>
                <a:lnTo>
                  <a:pt x="400812" y="377952"/>
                </a:lnTo>
                <a:lnTo>
                  <a:pt x="400812" y="400812"/>
                </a:lnTo>
                <a:close/>
              </a:path>
            </a:pathLst>
          </a:custGeom>
          <a:solidFill>
            <a:srgbClr val="70D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bg object 226"/>
          <p:cNvSpPr/>
          <p:nvPr/>
        </p:nvSpPr>
        <p:spPr>
          <a:xfrm>
            <a:off x="9680448" y="1057655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59" h="378459">
                <a:moveTo>
                  <a:pt x="377952" y="301764"/>
                </a:moveTo>
                <a:lnTo>
                  <a:pt x="76200" y="0"/>
                </a:lnTo>
                <a:lnTo>
                  <a:pt x="45720" y="0"/>
                </a:lnTo>
                <a:lnTo>
                  <a:pt x="39624" y="0"/>
                </a:lnTo>
                <a:lnTo>
                  <a:pt x="0" y="0"/>
                </a:lnTo>
                <a:lnTo>
                  <a:pt x="377952" y="377964"/>
                </a:lnTo>
                <a:lnTo>
                  <a:pt x="377952" y="338328"/>
                </a:lnTo>
                <a:lnTo>
                  <a:pt x="377952" y="332244"/>
                </a:lnTo>
                <a:lnTo>
                  <a:pt x="377952" y="301764"/>
                </a:lnTo>
                <a:close/>
              </a:path>
            </a:pathLst>
          </a:custGeom>
          <a:solidFill>
            <a:srgbClr val="6ED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bg object 227"/>
          <p:cNvSpPr/>
          <p:nvPr/>
        </p:nvSpPr>
        <p:spPr>
          <a:xfrm>
            <a:off x="9756648" y="1057655"/>
            <a:ext cx="302260" cy="302260"/>
          </a:xfrm>
          <a:custGeom>
            <a:avLst/>
            <a:gdLst/>
            <a:ahLst/>
            <a:cxnLst/>
            <a:rect l="l" t="t" r="r" b="b"/>
            <a:pathLst>
              <a:path w="302259" h="302259">
                <a:moveTo>
                  <a:pt x="301752" y="262128"/>
                </a:moveTo>
                <a:lnTo>
                  <a:pt x="39624" y="0"/>
                </a:lnTo>
                <a:lnTo>
                  <a:pt x="9144" y="0"/>
                </a:lnTo>
                <a:lnTo>
                  <a:pt x="0" y="0"/>
                </a:lnTo>
                <a:lnTo>
                  <a:pt x="301752" y="301764"/>
                </a:lnTo>
                <a:lnTo>
                  <a:pt x="301752" y="292608"/>
                </a:lnTo>
                <a:lnTo>
                  <a:pt x="301752" y="262128"/>
                </a:lnTo>
                <a:close/>
              </a:path>
            </a:pathLst>
          </a:custGeom>
          <a:solidFill>
            <a:srgbClr val="6DD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bg object 228"/>
          <p:cNvSpPr/>
          <p:nvPr/>
        </p:nvSpPr>
        <p:spPr>
          <a:xfrm>
            <a:off x="9796272" y="1057655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5">
                <a:moveTo>
                  <a:pt x="262127" y="262127"/>
                </a:moveTo>
                <a:lnTo>
                  <a:pt x="0" y="0"/>
                </a:lnTo>
                <a:lnTo>
                  <a:pt x="18287" y="0"/>
                </a:lnTo>
                <a:lnTo>
                  <a:pt x="262127" y="243840"/>
                </a:lnTo>
                <a:lnTo>
                  <a:pt x="262127" y="262127"/>
                </a:lnTo>
                <a:close/>
              </a:path>
            </a:pathLst>
          </a:custGeom>
          <a:solidFill>
            <a:srgbClr val="6BD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9" name="bg object 2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4560" y="1057655"/>
            <a:ext cx="243840" cy="243840"/>
          </a:xfrm>
          <a:prstGeom prst="rect">
            <a:avLst/>
          </a:prstGeom>
        </p:spPr>
      </p:pic>
      <p:sp>
        <p:nvSpPr>
          <p:cNvPr id="230" name="bg object 230"/>
          <p:cNvSpPr/>
          <p:nvPr/>
        </p:nvSpPr>
        <p:spPr>
          <a:xfrm>
            <a:off x="0" y="6123431"/>
            <a:ext cx="10058400" cy="593090"/>
          </a:xfrm>
          <a:custGeom>
            <a:avLst/>
            <a:gdLst/>
            <a:ahLst/>
            <a:cxnLst/>
            <a:rect l="l" t="t" r="r" b="b"/>
            <a:pathLst>
              <a:path w="10058400" h="593090">
                <a:moveTo>
                  <a:pt x="10058400" y="592835"/>
                </a:moveTo>
                <a:lnTo>
                  <a:pt x="0" y="592835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92835"/>
                </a:lnTo>
                <a:close/>
              </a:path>
            </a:pathLst>
          </a:custGeom>
          <a:solidFill>
            <a:srgbClr val="2A2A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1" name="bg object 2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41080" y="5855207"/>
            <a:ext cx="967739" cy="861060"/>
          </a:xfrm>
          <a:prstGeom prst="rect">
            <a:avLst/>
          </a:prstGeom>
        </p:spPr>
      </p:pic>
      <p:pic>
        <p:nvPicPr>
          <p:cNvPr id="232" name="bg object 2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36508" y="1057655"/>
            <a:ext cx="976802" cy="870204"/>
          </a:xfrm>
          <a:prstGeom prst="rect">
            <a:avLst/>
          </a:prstGeom>
        </p:spPr>
      </p:pic>
      <p:pic>
        <p:nvPicPr>
          <p:cNvPr id="233" name="bg object 2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5552" y="5972555"/>
            <a:ext cx="71628" cy="71627"/>
          </a:xfrm>
          <a:prstGeom prst="rect">
            <a:avLst/>
          </a:prstGeom>
        </p:spPr>
      </p:pic>
      <p:pic>
        <p:nvPicPr>
          <p:cNvPr id="234" name="bg object 2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9580" y="5972555"/>
            <a:ext cx="71628" cy="71627"/>
          </a:xfrm>
          <a:prstGeom prst="rect">
            <a:avLst/>
          </a:prstGeom>
        </p:spPr>
      </p:pic>
      <p:pic>
        <p:nvPicPr>
          <p:cNvPr id="235" name="bg object 2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3608" y="5972555"/>
            <a:ext cx="71628" cy="71627"/>
          </a:xfrm>
          <a:prstGeom prst="rect">
            <a:avLst/>
          </a:prstGeom>
        </p:spPr>
      </p:pic>
      <p:pic>
        <p:nvPicPr>
          <p:cNvPr id="236" name="bg object 2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7636" y="5972555"/>
            <a:ext cx="71628" cy="71627"/>
          </a:xfrm>
          <a:prstGeom prst="rect">
            <a:avLst/>
          </a:prstGeom>
        </p:spPr>
      </p:pic>
      <p:pic>
        <p:nvPicPr>
          <p:cNvPr id="237" name="bg object 2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1663" y="5972555"/>
            <a:ext cx="71628" cy="71627"/>
          </a:xfrm>
          <a:prstGeom prst="rect">
            <a:avLst/>
          </a:prstGeom>
        </p:spPr>
      </p:pic>
      <p:pic>
        <p:nvPicPr>
          <p:cNvPr id="238" name="bg object 2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5552" y="6201156"/>
            <a:ext cx="71628" cy="71628"/>
          </a:xfrm>
          <a:prstGeom prst="rect">
            <a:avLst/>
          </a:prstGeom>
        </p:spPr>
      </p:pic>
      <p:pic>
        <p:nvPicPr>
          <p:cNvPr id="239" name="bg object 2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9580" y="6201156"/>
            <a:ext cx="71628" cy="71628"/>
          </a:xfrm>
          <a:prstGeom prst="rect">
            <a:avLst/>
          </a:prstGeom>
        </p:spPr>
      </p:pic>
      <p:pic>
        <p:nvPicPr>
          <p:cNvPr id="240" name="bg object 2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3608" y="6201156"/>
            <a:ext cx="71628" cy="71628"/>
          </a:xfrm>
          <a:prstGeom prst="rect">
            <a:avLst/>
          </a:prstGeom>
        </p:spPr>
      </p:pic>
      <p:pic>
        <p:nvPicPr>
          <p:cNvPr id="241" name="bg object 24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7636" y="6201156"/>
            <a:ext cx="71628" cy="71628"/>
          </a:xfrm>
          <a:prstGeom prst="rect">
            <a:avLst/>
          </a:prstGeom>
        </p:spPr>
      </p:pic>
      <p:pic>
        <p:nvPicPr>
          <p:cNvPr id="242" name="bg object 24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21663" y="6201156"/>
            <a:ext cx="71628" cy="71628"/>
          </a:xfrm>
          <a:prstGeom prst="rect">
            <a:avLst/>
          </a:prstGeom>
        </p:spPr>
      </p:pic>
      <p:pic>
        <p:nvPicPr>
          <p:cNvPr id="243" name="bg object 2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5552" y="6431280"/>
            <a:ext cx="71628" cy="71628"/>
          </a:xfrm>
          <a:prstGeom prst="rect">
            <a:avLst/>
          </a:prstGeom>
        </p:spPr>
      </p:pic>
      <p:pic>
        <p:nvPicPr>
          <p:cNvPr id="244" name="bg object 2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9580" y="6431280"/>
            <a:ext cx="71628" cy="71628"/>
          </a:xfrm>
          <a:prstGeom prst="rect">
            <a:avLst/>
          </a:prstGeom>
        </p:spPr>
      </p:pic>
      <p:pic>
        <p:nvPicPr>
          <p:cNvPr id="245" name="bg object 2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3608" y="6431280"/>
            <a:ext cx="71628" cy="71628"/>
          </a:xfrm>
          <a:prstGeom prst="rect">
            <a:avLst/>
          </a:prstGeom>
        </p:spPr>
      </p:pic>
      <p:pic>
        <p:nvPicPr>
          <p:cNvPr id="246" name="bg object 2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7636" y="6431280"/>
            <a:ext cx="71628" cy="71628"/>
          </a:xfrm>
          <a:prstGeom prst="rect">
            <a:avLst/>
          </a:prstGeom>
        </p:spPr>
      </p:pic>
      <p:pic>
        <p:nvPicPr>
          <p:cNvPr id="247" name="bg object 24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1663" y="6431280"/>
            <a:ext cx="71628" cy="716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61" y="1544924"/>
            <a:ext cx="6001384" cy="56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9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9.png"/><Relationship Id="rId9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5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57668"/>
              <a:ext cx="10058400" cy="5659120"/>
            </a:xfrm>
            <a:custGeom>
              <a:avLst/>
              <a:gdLst/>
              <a:ahLst/>
              <a:cxnLst/>
              <a:rect l="l" t="t" r="r" b="b"/>
              <a:pathLst>
                <a:path w="10058400" h="5659120">
                  <a:moveTo>
                    <a:pt x="10058400" y="0"/>
                  </a:moveTo>
                  <a:lnTo>
                    <a:pt x="9465564" y="0"/>
                  </a:lnTo>
                  <a:lnTo>
                    <a:pt x="0" y="0"/>
                  </a:lnTo>
                  <a:lnTo>
                    <a:pt x="0" y="594360"/>
                  </a:lnTo>
                  <a:lnTo>
                    <a:pt x="9465564" y="594360"/>
                  </a:lnTo>
                  <a:lnTo>
                    <a:pt x="9465564" y="5658599"/>
                  </a:lnTo>
                  <a:lnTo>
                    <a:pt x="10058400" y="5658599"/>
                  </a:lnTo>
                  <a:lnTo>
                    <a:pt x="10058400" y="594360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2A2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8735" y="2238755"/>
              <a:ext cx="359664" cy="5288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668" y="6018276"/>
              <a:ext cx="71628" cy="716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39" y="6018276"/>
              <a:ext cx="71627" cy="71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" y="6018276"/>
              <a:ext cx="70104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247" y="6018276"/>
              <a:ext cx="71628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275" y="6018276"/>
              <a:ext cx="71628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39" y="6246876"/>
              <a:ext cx="71627" cy="716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68" y="6246876"/>
              <a:ext cx="71628" cy="716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220" y="6246876"/>
              <a:ext cx="70104" cy="716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247" y="6246876"/>
              <a:ext cx="71628" cy="71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275" y="6246876"/>
              <a:ext cx="71628" cy="71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39" y="6477000"/>
              <a:ext cx="71627" cy="71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668" y="6477000"/>
              <a:ext cx="71628" cy="716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" y="6477000"/>
              <a:ext cx="70104" cy="71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247" y="6477000"/>
              <a:ext cx="71628" cy="716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275" y="6477000"/>
              <a:ext cx="71628" cy="716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282444"/>
              <a:ext cx="487680" cy="9728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1752" y="5737097"/>
              <a:ext cx="1836419" cy="979169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883307" y="2625221"/>
            <a:ext cx="4218940" cy="220472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415"/>
              </a:spcBef>
            </a:pPr>
            <a:r>
              <a:rPr sz="5500" spc="-10" dirty="0">
                <a:solidFill>
                  <a:srgbClr val="2A2A2D"/>
                </a:solidFill>
              </a:rPr>
              <a:t>PROJECT ACHIEVEMENT PORTFOLIO</a:t>
            </a:r>
            <a:endParaRPr sz="5500"/>
          </a:p>
        </p:txBody>
      </p:sp>
      <p:grpSp>
        <p:nvGrpSpPr>
          <p:cNvPr id="24" name="object 24"/>
          <p:cNvGrpSpPr/>
          <p:nvPr/>
        </p:nvGrpSpPr>
        <p:grpSpPr>
          <a:xfrm>
            <a:off x="6326123" y="1648967"/>
            <a:ext cx="3152140" cy="5067300"/>
            <a:chOff x="6326123" y="1648967"/>
            <a:chExt cx="3152140" cy="5067300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6123" y="1648967"/>
              <a:ext cx="3151632" cy="5067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5860" y="1819656"/>
              <a:ext cx="71627" cy="716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09887" y="1819656"/>
              <a:ext cx="71627" cy="716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33915" y="1819656"/>
              <a:ext cx="71627" cy="716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5860" y="2048256"/>
              <a:ext cx="71627" cy="716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09887" y="2048256"/>
              <a:ext cx="71627" cy="716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3915" y="2048256"/>
              <a:ext cx="71627" cy="716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5860" y="2278380"/>
              <a:ext cx="71627" cy="7162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09887" y="2278380"/>
              <a:ext cx="71627" cy="716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33915" y="2278380"/>
              <a:ext cx="71627" cy="7162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83372" y="1142527"/>
            <a:ext cx="1711960" cy="3886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20"/>
              </a:spcBef>
            </a:pPr>
            <a:r>
              <a:rPr sz="1300" dirty="0">
                <a:solidFill>
                  <a:srgbClr val="F9A87C"/>
                </a:solidFill>
                <a:latin typeface="Calibri"/>
                <a:cs typeface="Calibri"/>
              </a:rPr>
              <a:t>BAYU</a:t>
            </a:r>
            <a:r>
              <a:rPr sz="1300" spc="25" dirty="0">
                <a:solidFill>
                  <a:srgbClr val="F9A87C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9A87C"/>
                </a:solidFill>
                <a:latin typeface="Calibri"/>
                <a:cs typeface="Calibri"/>
              </a:rPr>
              <a:t>BUDIANTO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ts val="1415"/>
              </a:lnSpc>
            </a:pPr>
            <a:r>
              <a:rPr sz="1300" dirty="0">
                <a:solidFill>
                  <a:srgbClr val="F9A87C"/>
                </a:solidFill>
                <a:latin typeface="Calibri"/>
                <a:cs typeface="Calibri"/>
              </a:rPr>
              <a:t>.Net</a:t>
            </a:r>
            <a:r>
              <a:rPr sz="1300" spc="35" dirty="0">
                <a:solidFill>
                  <a:srgbClr val="F9A87C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9A87C"/>
                </a:solidFill>
                <a:latin typeface="Calibri"/>
                <a:cs typeface="Calibri"/>
              </a:rPr>
              <a:t>Software</a:t>
            </a:r>
            <a:r>
              <a:rPr sz="1300" spc="30" dirty="0">
                <a:solidFill>
                  <a:srgbClr val="F9A87C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9A87C"/>
                </a:solidFill>
                <a:latin typeface="Calibri"/>
                <a:cs typeface="Calibri"/>
              </a:rPr>
              <a:t>Developer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2369185" cy="218376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Online</a:t>
            </a:r>
            <a:r>
              <a:rPr sz="1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Booking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.NET Framework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4.6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ADO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ASP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WebService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JIC</a:t>
            </a:r>
            <a:r>
              <a:rPr spc="2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MEETING</a:t>
            </a:r>
            <a:r>
              <a:rPr spc="-5" dirty="0">
                <a:solidFill>
                  <a:srgbClr val="2A2A2D"/>
                </a:solidFill>
              </a:rPr>
              <a:t> </a:t>
            </a:r>
            <a:r>
              <a:rPr spc="-20" dirty="0">
                <a:solidFill>
                  <a:srgbClr val="2A2A2D"/>
                </a:solidFill>
              </a:rPr>
              <a:t>ROOM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019" y="2590800"/>
            <a:ext cx="7027163" cy="33345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JIC</a:t>
            </a:r>
            <a:r>
              <a:rPr spc="2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MEETING</a:t>
            </a:r>
            <a:r>
              <a:rPr spc="-5" dirty="0">
                <a:solidFill>
                  <a:srgbClr val="2A2A2D"/>
                </a:solidFill>
              </a:rPr>
              <a:t> </a:t>
            </a:r>
            <a:r>
              <a:rPr spc="-20" dirty="0">
                <a:solidFill>
                  <a:srgbClr val="2A2A2D"/>
                </a:solidFill>
              </a:rPr>
              <a:t>ROOM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019" y="2613660"/>
            <a:ext cx="6908292" cy="32964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JIC</a:t>
            </a:r>
            <a:r>
              <a:rPr spc="2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MEETING</a:t>
            </a:r>
            <a:r>
              <a:rPr spc="-5" dirty="0">
                <a:solidFill>
                  <a:srgbClr val="2A2A2D"/>
                </a:solidFill>
              </a:rPr>
              <a:t> </a:t>
            </a:r>
            <a:r>
              <a:rPr spc="-20" dirty="0">
                <a:solidFill>
                  <a:srgbClr val="2A2A2D"/>
                </a:solidFill>
              </a:rPr>
              <a:t>ROOM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824" y="2613660"/>
            <a:ext cx="7071359" cy="33421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3565525" cy="1647189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JIC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Meeting</a:t>
            </a:r>
            <a:r>
              <a:rPr sz="17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Room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.NET Framework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4.6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1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ASP .NET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MVC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MEIKARTA</a:t>
            </a:r>
            <a:r>
              <a:rPr spc="-10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PROPERTY </a:t>
            </a:r>
            <a:r>
              <a:rPr spc="-10" dirty="0">
                <a:solidFill>
                  <a:srgbClr val="2A2A2D"/>
                </a:solidFill>
              </a:rPr>
              <a:t>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0659" y="2590800"/>
            <a:ext cx="5928359" cy="33345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MEIKARTA</a:t>
            </a:r>
            <a:r>
              <a:rPr spc="-10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PROPERTY </a:t>
            </a:r>
            <a:r>
              <a:rPr spc="-10" dirty="0">
                <a:solidFill>
                  <a:srgbClr val="2A2A2D"/>
                </a:solidFill>
              </a:rPr>
              <a:t>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6275" y="2613660"/>
            <a:ext cx="5859779" cy="32964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MEIKARTA</a:t>
            </a:r>
            <a:r>
              <a:rPr spc="-10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PROPERTY </a:t>
            </a:r>
            <a:r>
              <a:rPr spc="-10" dirty="0">
                <a:solidFill>
                  <a:srgbClr val="2A2A2D"/>
                </a:solidFill>
              </a:rPr>
              <a:t>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704" y="2613660"/>
            <a:ext cx="5942076" cy="33421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3482975" cy="272034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Meikarta</a:t>
            </a:r>
            <a:r>
              <a:rPr sz="17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.NET Framework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4.7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Framework 6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ADO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ASP .NET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MVC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Jquery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AngularJS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WebAPI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(RESTFul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API)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HUMAN</a:t>
            </a:r>
            <a:r>
              <a:rPr spc="-25" dirty="0">
                <a:solidFill>
                  <a:srgbClr val="2A2A2D"/>
                </a:solidFill>
              </a:rPr>
              <a:t> </a:t>
            </a:r>
            <a:r>
              <a:rPr spc="-10" dirty="0">
                <a:solidFill>
                  <a:srgbClr val="2A2A2D"/>
                </a:solidFill>
              </a:rPr>
              <a:t>RESOURCES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0" y="2220467"/>
            <a:ext cx="6537959" cy="36774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50152"/>
              <a:ext cx="166115" cy="1661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0424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75843" y="275843"/>
                  </a:moveTo>
                  <a:lnTo>
                    <a:pt x="166115" y="275843"/>
                  </a:lnTo>
                  <a:lnTo>
                    <a:pt x="0" y="109727"/>
                  </a:lnTo>
                  <a:lnTo>
                    <a:pt x="0" y="0"/>
                  </a:lnTo>
                  <a:lnTo>
                    <a:pt x="275843" y="275843"/>
                  </a:lnTo>
                  <a:close/>
                </a:path>
              </a:pathLst>
            </a:custGeom>
            <a:solidFill>
              <a:srgbClr val="F477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224016"/>
              <a:ext cx="492759" cy="492759"/>
            </a:xfrm>
            <a:custGeom>
              <a:avLst/>
              <a:gdLst/>
              <a:ahLst/>
              <a:cxnLst/>
              <a:rect l="l" t="t" r="r" b="b"/>
              <a:pathLst>
                <a:path w="492759" h="492759">
                  <a:moveTo>
                    <a:pt x="492252" y="492264"/>
                  </a:moveTo>
                  <a:lnTo>
                    <a:pt x="0" y="0"/>
                  </a:lnTo>
                  <a:lnTo>
                    <a:pt x="0" y="107200"/>
                  </a:lnTo>
                  <a:lnTo>
                    <a:pt x="0" y="195592"/>
                  </a:lnTo>
                  <a:lnTo>
                    <a:pt x="0" y="216420"/>
                  </a:lnTo>
                  <a:lnTo>
                    <a:pt x="275831" y="492264"/>
                  </a:lnTo>
                  <a:lnTo>
                    <a:pt x="296595" y="492264"/>
                  </a:lnTo>
                  <a:lnTo>
                    <a:pt x="384975" y="492264"/>
                  </a:lnTo>
                  <a:lnTo>
                    <a:pt x="492252" y="492264"/>
                  </a:lnTo>
                  <a:close/>
                </a:path>
              </a:pathLst>
            </a:custGeom>
            <a:solidFill>
              <a:srgbClr val="F47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111240"/>
              <a:ext cx="605155" cy="605155"/>
            </a:xfrm>
            <a:custGeom>
              <a:avLst/>
              <a:gdLst/>
              <a:ahLst/>
              <a:cxnLst/>
              <a:rect l="l" t="t" r="r" b="b"/>
              <a:pathLst>
                <a:path w="605155" h="605154">
                  <a:moveTo>
                    <a:pt x="605028" y="605028"/>
                  </a:moveTo>
                  <a:lnTo>
                    <a:pt x="492252" y="605028"/>
                  </a:lnTo>
                  <a:lnTo>
                    <a:pt x="0" y="112775"/>
                  </a:lnTo>
                  <a:lnTo>
                    <a:pt x="0" y="0"/>
                  </a:lnTo>
                  <a:lnTo>
                    <a:pt x="605028" y="605028"/>
                  </a:lnTo>
                  <a:close/>
                </a:path>
              </a:pathLst>
            </a:custGeom>
            <a:solidFill>
              <a:srgbClr val="F479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894844"/>
              <a:ext cx="821690" cy="821690"/>
            </a:xfrm>
            <a:custGeom>
              <a:avLst/>
              <a:gdLst/>
              <a:ahLst/>
              <a:cxnLst/>
              <a:rect l="l" t="t" r="r" b="b"/>
              <a:pathLst>
                <a:path w="821690" h="821690">
                  <a:moveTo>
                    <a:pt x="821436" y="821436"/>
                  </a:moveTo>
                  <a:lnTo>
                    <a:pt x="0" y="0"/>
                  </a:lnTo>
                  <a:lnTo>
                    <a:pt x="0" y="112776"/>
                  </a:lnTo>
                  <a:lnTo>
                    <a:pt x="0" y="131064"/>
                  </a:lnTo>
                  <a:lnTo>
                    <a:pt x="0" y="216408"/>
                  </a:lnTo>
                  <a:lnTo>
                    <a:pt x="605028" y="821436"/>
                  </a:lnTo>
                  <a:lnTo>
                    <a:pt x="690372" y="821436"/>
                  </a:lnTo>
                  <a:lnTo>
                    <a:pt x="708647" y="821436"/>
                  </a:lnTo>
                  <a:lnTo>
                    <a:pt x="821436" y="821436"/>
                  </a:lnTo>
                  <a:close/>
                </a:path>
              </a:pathLst>
            </a:custGeom>
            <a:solidFill>
              <a:srgbClr val="F47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5830824"/>
              <a:ext cx="885825" cy="885825"/>
            </a:xfrm>
            <a:custGeom>
              <a:avLst/>
              <a:gdLst/>
              <a:ahLst/>
              <a:cxnLst/>
              <a:rect l="l" t="t" r="r" b="b"/>
              <a:pathLst>
                <a:path w="885825" h="885825">
                  <a:moveTo>
                    <a:pt x="885443" y="885443"/>
                  </a:moveTo>
                  <a:lnTo>
                    <a:pt x="821436" y="885443"/>
                  </a:lnTo>
                  <a:lnTo>
                    <a:pt x="0" y="64007"/>
                  </a:lnTo>
                  <a:lnTo>
                    <a:pt x="0" y="0"/>
                  </a:lnTo>
                  <a:lnTo>
                    <a:pt x="885443" y="885443"/>
                  </a:lnTo>
                  <a:close/>
                </a:path>
              </a:pathLst>
            </a:custGeom>
            <a:solidFill>
              <a:srgbClr val="F479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5675833"/>
              <a:ext cx="1040765" cy="1040765"/>
            </a:xfrm>
            <a:custGeom>
              <a:avLst/>
              <a:gdLst/>
              <a:ahLst/>
              <a:cxnLst/>
              <a:rect l="l" t="t" r="r" b="b"/>
              <a:pathLst>
                <a:path w="1040765" h="1040765">
                  <a:moveTo>
                    <a:pt x="1040231" y="1040447"/>
                  </a:moveTo>
                  <a:lnTo>
                    <a:pt x="0" y="0"/>
                  </a:lnTo>
                  <a:lnTo>
                    <a:pt x="0" y="109740"/>
                  </a:lnTo>
                  <a:lnTo>
                    <a:pt x="0" y="155003"/>
                  </a:lnTo>
                  <a:lnTo>
                    <a:pt x="885431" y="1040447"/>
                  </a:lnTo>
                  <a:lnTo>
                    <a:pt x="930516" y="1040447"/>
                  </a:lnTo>
                  <a:lnTo>
                    <a:pt x="1040231" y="1040447"/>
                  </a:lnTo>
                  <a:close/>
                </a:path>
              </a:pathLst>
            </a:custGeom>
            <a:solidFill>
              <a:srgbClr val="F47B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5632704"/>
              <a:ext cx="1083945" cy="1083945"/>
            </a:xfrm>
            <a:custGeom>
              <a:avLst/>
              <a:gdLst/>
              <a:ahLst/>
              <a:cxnLst/>
              <a:rect l="l" t="t" r="r" b="b"/>
              <a:pathLst>
                <a:path w="1083945" h="1083945">
                  <a:moveTo>
                    <a:pt x="1083563" y="1083563"/>
                  </a:moveTo>
                  <a:lnTo>
                    <a:pt x="1040242" y="1083563"/>
                  </a:lnTo>
                  <a:lnTo>
                    <a:pt x="0" y="43119"/>
                  </a:lnTo>
                  <a:lnTo>
                    <a:pt x="0" y="0"/>
                  </a:lnTo>
                  <a:lnTo>
                    <a:pt x="1083563" y="1083563"/>
                  </a:lnTo>
                  <a:close/>
                </a:path>
              </a:pathLst>
            </a:custGeom>
            <a:solidFill>
              <a:srgbClr val="F47B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5455919"/>
              <a:ext cx="1260475" cy="1260475"/>
            </a:xfrm>
            <a:custGeom>
              <a:avLst/>
              <a:gdLst/>
              <a:ahLst/>
              <a:cxnLst/>
              <a:rect l="l" t="t" r="r" b="b"/>
              <a:pathLst>
                <a:path w="1260475" h="1260475">
                  <a:moveTo>
                    <a:pt x="1260348" y="1260360"/>
                  </a:moveTo>
                  <a:lnTo>
                    <a:pt x="0" y="0"/>
                  </a:lnTo>
                  <a:lnTo>
                    <a:pt x="0" y="112788"/>
                  </a:lnTo>
                  <a:lnTo>
                    <a:pt x="0" y="176796"/>
                  </a:lnTo>
                  <a:lnTo>
                    <a:pt x="1083551" y="1260360"/>
                  </a:lnTo>
                  <a:lnTo>
                    <a:pt x="1147559" y="1260360"/>
                  </a:lnTo>
                  <a:lnTo>
                    <a:pt x="1260348" y="1260360"/>
                  </a:lnTo>
                  <a:close/>
                </a:path>
              </a:pathLst>
            </a:custGeom>
            <a:solidFill>
              <a:srgbClr val="F47C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5352300"/>
              <a:ext cx="1363980" cy="1363980"/>
            </a:xfrm>
            <a:custGeom>
              <a:avLst/>
              <a:gdLst/>
              <a:ahLst/>
              <a:cxnLst/>
              <a:rect l="l" t="t" r="r" b="b"/>
              <a:pathLst>
                <a:path w="1363980" h="1363979">
                  <a:moveTo>
                    <a:pt x="1363980" y="136398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0" y="103619"/>
                  </a:lnTo>
                  <a:lnTo>
                    <a:pt x="1260348" y="1363980"/>
                  </a:lnTo>
                  <a:lnTo>
                    <a:pt x="1275575" y="1363980"/>
                  </a:lnTo>
                  <a:lnTo>
                    <a:pt x="1363980" y="1363980"/>
                  </a:lnTo>
                  <a:close/>
                </a:path>
              </a:pathLst>
            </a:custGeom>
            <a:solidFill>
              <a:srgbClr val="F47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5242560"/>
              <a:ext cx="1473835" cy="1473835"/>
            </a:xfrm>
            <a:custGeom>
              <a:avLst/>
              <a:gdLst/>
              <a:ahLst/>
              <a:cxnLst/>
              <a:rect l="l" t="t" r="r" b="b"/>
              <a:pathLst>
                <a:path w="1473835" h="1473834">
                  <a:moveTo>
                    <a:pt x="1473707" y="1473708"/>
                  </a:moveTo>
                  <a:lnTo>
                    <a:pt x="1363980" y="1473708"/>
                  </a:lnTo>
                  <a:lnTo>
                    <a:pt x="0" y="109728"/>
                  </a:lnTo>
                  <a:lnTo>
                    <a:pt x="0" y="0"/>
                  </a:lnTo>
                  <a:lnTo>
                    <a:pt x="1473707" y="1473708"/>
                  </a:lnTo>
                  <a:close/>
                </a:path>
              </a:pathLst>
            </a:custGeom>
            <a:solidFill>
              <a:srgbClr val="F47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5131308"/>
              <a:ext cx="1584960" cy="1584960"/>
            </a:xfrm>
            <a:custGeom>
              <a:avLst/>
              <a:gdLst/>
              <a:ahLst/>
              <a:cxnLst/>
              <a:rect l="l" t="t" r="r" b="b"/>
              <a:pathLst>
                <a:path w="1584960" h="1584959">
                  <a:moveTo>
                    <a:pt x="1584960" y="1584960"/>
                  </a:moveTo>
                  <a:lnTo>
                    <a:pt x="1473707" y="1584960"/>
                  </a:lnTo>
                  <a:lnTo>
                    <a:pt x="0" y="111252"/>
                  </a:lnTo>
                  <a:lnTo>
                    <a:pt x="0" y="0"/>
                  </a:lnTo>
                  <a:lnTo>
                    <a:pt x="1584960" y="1584960"/>
                  </a:lnTo>
                  <a:close/>
                </a:path>
              </a:pathLst>
            </a:custGeom>
            <a:solidFill>
              <a:srgbClr val="F67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4913375"/>
              <a:ext cx="1803400" cy="1803400"/>
            </a:xfrm>
            <a:custGeom>
              <a:avLst/>
              <a:gdLst/>
              <a:ahLst/>
              <a:cxnLst/>
              <a:rect l="l" t="t" r="r" b="b"/>
              <a:pathLst>
                <a:path w="1803400" h="1803400">
                  <a:moveTo>
                    <a:pt x="1802892" y="1802904"/>
                  </a:moveTo>
                  <a:lnTo>
                    <a:pt x="0" y="0"/>
                  </a:lnTo>
                  <a:lnTo>
                    <a:pt x="0" y="112788"/>
                  </a:lnTo>
                  <a:lnTo>
                    <a:pt x="0" y="129552"/>
                  </a:lnTo>
                  <a:lnTo>
                    <a:pt x="0" y="217932"/>
                  </a:lnTo>
                  <a:lnTo>
                    <a:pt x="1584960" y="1802904"/>
                  </a:lnTo>
                  <a:lnTo>
                    <a:pt x="1673352" y="1802904"/>
                  </a:lnTo>
                  <a:lnTo>
                    <a:pt x="1690116" y="1802904"/>
                  </a:lnTo>
                  <a:lnTo>
                    <a:pt x="1802892" y="1802904"/>
                  </a:lnTo>
                  <a:close/>
                </a:path>
              </a:pathLst>
            </a:custGeom>
            <a:solidFill>
              <a:srgbClr val="F67E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4849368"/>
              <a:ext cx="1866900" cy="1866900"/>
            </a:xfrm>
            <a:custGeom>
              <a:avLst/>
              <a:gdLst/>
              <a:ahLst/>
              <a:cxnLst/>
              <a:rect l="l" t="t" r="r" b="b"/>
              <a:pathLst>
                <a:path w="1866900" h="1866900">
                  <a:moveTo>
                    <a:pt x="1866900" y="1866900"/>
                  </a:moveTo>
                  <a:lnTo>
                    <a:pt x="1802892" y="1866900"/>
                  </a:lnTo>
                  <a:lnTo>
                    <a:pt x="0" y="64007"/>
                  </a:lnTo>
                  <a:lnTo>
                    <a:pt x="0" y="0"/>
                  </a:lnTo>
                  <a:lnTo>
                    <a:pt x="1866900" y="1866900"/>
                  </a:lnTo>
                  <a:close/>
                </a:path>
              </a:pathLst>
            </a:custGeom>
            <a:solidFill>
              <a:srgbClr val="F67E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4696980"/>
              <a:ext cx="2019300" cy="2019300"/>
            </a:xfrm>
            <a:custGeom>
              <a:avLst/>
              <a:gdLst/>
              <a:ahLst/>
              <a:cxnLst/>
              <a:rect l="l" t="t" r="r" b="b"/>
              <a:pathLst>
                <a:path w="2019300" h="2019300">
                  <a:moveTo>
                    <a:pt x="2019300" y="201930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0" y="152400"/>
                  </a:lnTo>
                  <a:lnTo>
                    <a:pt x="1866900" y="2019300"/>
                  </a:lnTo>
                  <a:lnTo>
                    <a:pt x="1909559" y="2019300"/>
                  </a:lnTo>
                  <a:lnTo>
                    <a:pt x="2019300" y="2019300"/>
                  </a:lnTo>
                  <a:close/>
                </a:path>
              </a:pathLst>
            </a:custGeom>
            <a:solidFill>
              <a:srgbClr val="F68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4587252"/>
              <a:ext cx="2129155" cy="2129155"/>
            </a:xfrm>
            <a:custGeom>
              <a:avLst/>
              <a:gdLst/>
              <a:ahLst/>
              <a:cxnLst/>
              <a:rect l="l" t="t" r="r" b="b"/>
              <a:pathLst>
                <a:path w="2129155" h="2129154">
                  <a:moveTo>
                    <a:pt x="2129028" y="2129028"/>
                  </a:moveTo>
                  <a:lnTo>
                    <a:pt x="0" y="0"/>
                  </a:lnTo>
                  <a:lnTo>
                    <a:pt x="0" y="42659"/>
                  </a:lnTo>
                  <a:lnTo>
                    <a:pt x="0" y="109728"/>
                  </a:lnTo>
                  <a:lnTo>
                    <a:pt x="2019300" y="2129028"/>
                  </a:lnTo>
                  <a:lnTo>
                    <a:pt x="2086356" y="2129028"/>
                  </a:lnTo>
                  <a:lnTo>
                    <a:pt x="2129028" y="2129028"/>
                  </a:lnTo>
                  <a:close/>
                </a:path>
              </a:pathLst>
            </a:custGeom>
            <a:solidFill>
              <a:srgbClr val="F68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4386084"/>
              <a:ext cx="2330450" cy="2330450"/>
            </a:xfrm>
            <a:custGeom>
              <a:avLst/>
              <a:gdLst/>
              <a:ahLst/>
              <a:cxnLst/>
              <a:rect l="l" t="t" r="r" b="b"/>
              <a:pathLst>
                <a:path w="2330450" h="2330450">
                  <a:moveTo>
                    <a:pt x="2330183" y="2330196"/>
                  </a:moveTo>
                  <a:lnTo>
                    <a:pt x="0" y="0"/>
                  </a:lnTo>
                  <a:lnTo>
                    <a:pt x="0" y="91427"/>
                  </a:lnTo>
                  <a:lnTo>
                    <a:pt x="0" y="201168"/>
                  </a:lnTo>
                  <a:lnTo>
                    <a:pt x="2129028" y="2330196"/>
                  </a:lnTo>
                  <a:lnTo>
                    <a:pt x="2238756" y="2330196"/>
                  </a:lnTo>
                  <a:lnTo>
                    <a:pt x="2330183" y="2330196"/>
                  </a:lnTo>
                  <a:close/>
                </a:path>
              </a:pathLst>
            </a:custGeom>
            <a:solidFill>
              <a:srgbClr val="F68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4370831"/>
              <a:ext cx="2345690" cy="2345690"/>
            </a:xfrm>
            <a:custGeom>
              <a:avLst/>
              <a:gdLst/>
              <a:ahLst/>
              <a:cxnLst/>
              <a:rect l="l" t="t" r="r" b="b"/>
              <a:pathLst>
                <a:path w="2345690" h="2345690">
                  <a:moveTo>
                    <a:pt x="2345436" y="2345436"/>
                  </a:moveTo>
                  <a:lnTo>
                    <a:pt x="2330195" y="2345436"/>
                  </a:lnTo>
                  <a:lnTo>
                    <a:pt x="0" y="15240"/>
                  </a:lnTo>
                  <a:lnTo>
                    <a:pt x="0" y="0"/>
                  </a:lnTo>
                  <a:lnTo>
                    <a:pt x="2345436" y="2345436"/>
                  </a:lnTo>
                  <a:close/>
                </a:path>
              </a:pathLst>
            </a:custGeom>
            <a:solidFill>
              <a:srgbClr val="F68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4151375"/>
              <a:ext cx="2565400" cy="2565400"/>
            </a:xfrm>
            <a:custGeom>
              <a:avLst/>
              <a:gdLst/>
              <a:ahLst/>
              <a:cxnLst/>
              <a:rect l="l" t="t" r="r" b="b"/>
              <a:pathLst>
                <a:path w="2565400" h="2565400">
                  <a:moveTo>
                    <a:pt x="2564892" y="2564904"/>
                  </a:moveTo>
                  <a:lnTo>
                    <a:pt x="0" y="0"/>
                  </a:lnTo>
                  <a:lnTo>
                    <a:pt x="0" y="111569"/>
                  </a:lnTo>
                  <a:lnTo>
                    <a:pt x="0" y="219456"/>
                  </a:lnTo>
                  <a:lnTo>
                    <a:pt x="2345436" y="2564904"/>
                  </a:lnTo>
                  <a:lnTo>
                    <a:pt x="2452852" y="2564904"/>
                  </a:lnTo>
                  <a:lnTo>
                    <a:pt x="2564892" y="2564904"/>
                  </a:lnTo>
                  <a:close/>
                </a:path>
              </a:pathLst>
            </a:custGeom>
            <a:solidFill>
              <a:srgbClr val="F682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4139184"/>
              <a:ext cx="2577465" cy="2577465"/>
            </a:xfrm>
            <a:custGeom>
              <a:avLst/>
              <a:gdLst/>
              <a:ahLst/>
              <a:cxnLst/>
              <a:rect l="l" t="t" r="r" b="b"/>
              <a:pathLst>
                <a:path w="2577465" h="2577465">
                  <a:moveTo>
                    <a:pt x="2577084" y="2577084"/>
                  </a:moveTo>
                  <a:lnTo>
                    <a:pt x="2564892" y="2577084"/>
                  </a:lnTo>
                  <a:lnTo>
                    <a:pt x="0" y="12191"/>
                  </a:lnTo>
                  <a:lnTo>
                    <a:pt x="0" y="0"/>
                  </a:lnTo>
                  <a:lnTo>
                    <a:pt x="2577084" y="2577084"/>
                  </a:lnTo>
                  <a:close/>
                </a:path>
              </a:pathLst>
            </a:custGeom>
            <a:solidFill>
              <a:srgbClr val="F68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932199"/>
              <a:ext cx="2783840" cy="2784475"/>
            </a:xfrm>
            <a:custGeom>
              <a:avLst/>
              <a:gdLst/>
              <a:ahLst/>
              <a:cxnLst/>
              <a:rect l="l" t="t" r="r" b="b"/>
              <a:pathLst>
                <a:path w="2783840" h="2784475">
                  <a:moveTo>
                    <a:pt x="2783522" y="2784081"/>
                  </a:moveTo>
                  <a:lnTo>
                    <a:pt x="0" y="0"/>
                  </a:lnTo>
                  <a:lnTo>
                    <a:pt x="0" y="109740"/>
                  </a:lnTo>
                  <a:lnTo>
                    <a:pt x="0" y="206984"/>
                  </a:lnTo>
                  <a:lnTo>
                    <a:pt x="2577084" y="2784081"/>
                  </a:lnTo>
                  <a:lnTo>
                    <a:pt x="2673807" y="2784081"/>
                  </a:lnTo>
                  <a:lnTo>
                    <a:pt x="2783522" y="2784081"/>
                  </a:lnTo>
                  <a:close/>
                </a:path>
              </a:pathLst>
            </a:custGeom>
            <a:solidFill>
              <a:srgbClr val="F683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3825252"/>
              <a:ext cx="2891155" cy="2891155"/>
            </a:xfrm>
            <a:custGeom>
              <a:avLst/>
              <a:gdLst/>
              <a:ahLst/>
              <a:cxnLst/>
              <a:rect l="l" t="t" r="r" b="b"/>
              <a:pathLst>
                <a:path w="2891155" h="2891154">
                  <a:moveTo>
                    <a:pt x="2891028" y="2891028"/>
                  </a:moveTo>
                  <a:lnTo>
                    <a:pt x="0" y="0"/>
                  </a:lnTo>
                  <a:lnTo>
                    <a:pt x="0" y="70091"/>
                  </a:lnTo>
                  <a:lnTo>
                    <a:pt x="0" y="106946"/>
                  </a:lnTo>
                  <a:lnTo>
                    <a:pt x="2783522" y="2891028"/>
                  </a:lnTo>
                  <a:lnTo>
                    <a:pt x="2820924" y="2891028"/>
                  </a:lnTo>
                  <a:lnTo>
                    <a:pt x="2891028" y="2891028"/>
                  </a:lnTo>
                  <a:close/>
                </a:path>
              </a:pathLst>
            </a:custGeom>
            <a:solidFill>
              <a:srgbClr val="F683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3672839"/>
              <a:ext cx="3043555" cy="3043555"/>
            </a:xfrm>
            <a:custGeom>
              <a:avLst/>
              <a:gdLst/>
              <a:ahLst/>
              <a:cxnLst/>
              <a:rect l="l" t="t" r="r" b="b"/>
              <a:pathLst>
                <a:path w="3043555" h="3043554">
                  <a:moveTo>
                    <a:pt x="3043428" y="304344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0" y="152412"/>
                  </a:lnTo>
                  <a:lnTo>
                    <a:pt x="2891028" y="3043440"/>
                  </a:lnTo>
                  <a:lnTo>
                    <a:pt x="3000756" y="3043440"/>
                  </a:lnTo>
                  <a:lnTo>
                    <a:pt x="3043428" y="3043440"/>
                  </a:lnTo>
                  <a:close/>
                </a:path>
              </a:pathLst>
            </a:custGeom>
            <a:solidFill>
              <a:srgbClr val="F683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3608832"/>
              <a:ext cx="3107690" cy="3107690"/>
            </a:xfrm>
            <a:custGeom>
              <a:avLst/>
              <a:gdLst/>
              <a:ahLst/>
              <a:cxnLst/>
              <a:rect l="l" t="t" r="r" b="b"/>
              <a:pathLst>
                <a:path w="3107690" h="3107690">
                  <a:moveTo>
                    <a:pt x="3107436" y="3107436"/>
                  </a:moveTo>
                  <a:lnTo>
                    <a:pt x="3043428" y="3107436"/>
                  </a:lnTo>
                  <a:lnTo>
                    <a:pt x="0" y="64007"/>
                  </a:lnTo>
                  <a:lnTo>
                    <a:pt x="0" y="0"/>
                  </a:lnTo>
                  <a:lnTo>
                    <a:pt x="3107436" y="3107436"/>
                  </a:lnTo>
                  <a:close/>
                </a:path>
              </a:pathLst>
            </a:custGeom>
            <a:solidFill>
              <a:srgbClr val="F68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3386556"/>
              <a:ext cx="3329304" cy="3329940"/>
            </a:xfrm>
            <a:custGeom>
              <a:avLst/>
              <a:gdLst/>
              <a:ahLst/>
              <a:cxnLst/>
              <a:rect l="l" t="t" r="r" b="b"/>
              <a:pathLst>
                <a:path w="3329304" h="3329940">
                  <a:moveTo>
                    <a:pt x="3329063" y="3329724"/>
                  </a:moveTo>
                  <a:lnTo>
                    <a:pt x="0" y="0"/>
                  </a:lnTo>
                  <a:lnTo>
                    <a:pt x="0" y="88404"/>
                  </a:lnTo>
                  <a:lnTo>
                    <a:pt x="0" y="109499"/>
                  </a:lnTo>
                  <a:lnTo>
                    <a:pt x="0" y="222288"/>
                  </a:lnTo>
                  <a:lnTo>
                    <a:pt x="3107436" y="3329724"/>
                  </a:lnTo>
                  <a:lnTo>
                    <a:pt x="3220212" y="3329724"/>
                  </a:lnTo>
                  <a:lnTo>
                    <a:pt x="3240684" y="3329724"/>
                  </a:lnTo>
                  <a:lnTo>
                    <a:pt x="3329063" y="3329724"/>
                  </a:lnTo>
                  <a:close/>
                </a:path>
              </a:pathLst>
            </a:custGeom>
            <a:solidFill>
              <a:srgbClr val="F68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3282696"/>
              <a:ext cx="3434079" cy="3434079"/>
            </a:xfrm>
            <a:custGeom>
              <a:avLst/>
              <a:gdLst/>
              <a:ahLst/>
              <a:cxnLst/>
              <a:rect l="l" t="t" r="r" b="b"/>
              <a:pathLst>
                <a:path w="3434079" h="3434079">
                  <a:moveTo>
                    <a:pt x="3433572" y="3433572"/>
                  </a:moveTo>
                  <a:lnTo>
                    <a:pt x="3329068" y="3433572"/>
                  </a:lnTo>
                  <a:lnTo>
                    <a:pt x="0" y="103858"/>
                  </a:lnTo>
                  <a:lnTo>
                    <a:pt x="0" y="0"/>
                  </a:lnTo>
                  <a:lnTo>
                    <a:pt x="3433572" y="3433572"/>
                  </a:lnTo>
                  <a:close/>
                </a:path>
              </a:pathLst>
            </a:custGeom>
            <a:solidFill>
              <a:srgbClr val="F685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3169919"/>
              <a:ext cx="3546475" cy="3546475"/>
            </a:xfrm>
            <a:custGeom>
              <a:avLst/>
              <a:gdLst/>
              <a:ahLst/>
              <a:cxnLst/>
              <a:rect l="l" t="t" r="r" b="b"/>
              <a:pathLst>
                <a:path w="3546475" h="3546475">
                  <a:moveTo>
                    <a:pt x="3546348" y="3546348"/>
                  </a:moveTo>
                  <a:lnTo>
                    <a:pt x="3433572" y="3546348"/>
                  </a:lnTo>
                  <a:lnTo>
                    <a:pt x="0" y="112776"/>
                  </a:lnTo>
                  <a:lnTo>
                    <a:pt x="0" y="0"/>
                  </a:lnTo>
                  <a:lnTo>
                    <a:pt x="3546348" y="3546348"/>
                  </a:lnTo>
                  <a:close/>
                </a:path>
              </a:pathLst>
            </a:custGeom>
            <a:solidFill>
              <a:srgbClr val="F68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3063239"/>
              <a:ext cx="3653154" cy="3653154"/>
            </a:xfrm>
            <a:custGeom>
              <a:avLst/>
              <a:gdLst/>
              <a:ahLst/>
              <a:cxnLst/>
              <a:rect l="l" t="t" r="r" b="b"/>
              <a:pathLst>
                <a:path w="3653154" h="3653154">
                  <a:moveTo>
                    <a:pt x="3653028" y="365304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0" y="106680"/>
                  </a:lnTo>
                  <a:lnTo>
                    <a:pt x="3546348" y="3653040"/>
                  </a:lnTo>
                  <a:lnTo>
                    <a:pt x="3634727" y="3653040"/>
                  </a:lnTo>
                  <a:lnTo>
                    <a:pt x="3653028" y="3653040"/>
                  </a:lnTo>
                  <a:close/>
                </a:path>
              </a:pathLst>
            </a:custGeom>
            <a:solidFill>
              <a:srgbClr val="F687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2886633"/>
              <a:ext cx="3829050" cy="3829685"/>
            </a:xfrm>
            <a:custGeom>
              <a:avLst/>
              <a:gdLst/>
              <a:ahLst/>
              <a:cxnLst/>
              <a:rect l="l" t="t" r="r" b="b"/>
              <a:pathLst>
                <a:path w="3829050" h="3829684">
                  <a:moveTo>
                    <a:pt x="3828885" y="3829647"/>
                  </a:moveTo>
                  <a:lnTo>
                    <a:pt x="0" y="0"/>
                  </a:lnTo>
                  <a:lnTo>
                    <a:pt x="0" y="66878"/>
                  </a:lnTo>
                  <a:lnTo>
                    <a:pt x="0" y="176606"/>
                  </a:lnTo>
                  <a:lnTo>
                    <a:pt x="3653028" y="3829647"/>
                  </a:lnTo>
                  <a:lnTo>
                    <a:pt x="3762756" y="3829647"/>
                  </a:lnTo>
                  <a:lnTo>
                    <a:pt x="3828885" y="3829647"/>
                  </a:lnTo>
                  <a:close/>
                </a:path>
              </a:pathLst>
            </a:custGeom>
            <a:solidFill>
              <a:srgbClr val="F687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2843783"/>
              <a:ext cx="3872865" cy="3872865"/>
            </a:xfrm>
            <a:custGeom>
              <a:avLst/>
              <a:gdLst/>
              <a:ahLst/>
              <a:cxnLst/>
              <a:rect l="l" t="t" r="r" b="b"/>
              <a:pathLst>
                <a:path w="3872865" h="3872865">
                  <a:moveTo>
                    <a:pt x="3872484" y="3872484"/>
                  </a:moveTo>
                  <a:lnTo>
                    <a:pt x="3828892" y="3872484"/>
                  </a:lnTo>
                  <a:lnTo>
                    <a:pt x="0" y="42849"/>
                  </a:lnTo>
                  <a:lnTo>
                    <a:pt x="0" y="0"/>
                  </a:lnTo>
                  <a:lnTo>
                    <a:pt x="3872484" y="3872484"/>
                  </a:lnTo>
                  <a:close/>
                </a:path>
              </a:pathLst>
            </a:custGeom>
            <a:solidFill>
              <a:srgbClr val="F68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2627375"/>
              <a:ext cx="4089400" cy="4089400"/>
            </a:xfrm>
            <a:custGeom>
              <a:avLst/>
              <a:gdLst/>
              <a:ahLst/>
              <a:cxnLst/>
              <a:rect l="l" t="t" r="r" b="b"/>
              <a:pathLst>
                <a:path w="4089400" h="4089400">
                  <a:moveTo>
                    <a:pt x="4088892" y="4088904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0" y="105156"/>
                  </a:lnTo>
                  <a:lnTo>
                    <a:pt x="0" y="216408"/>
                  </a:lnTo>
                  <a:lnTo>
                    <a:pt x="3872484" y="4088904"/>
                  </a:lnTo>
                  <a:lnTo>
                    <a:pt x="3983736" y="4088904"/>
                  </a:lnTo>
                  <a:lnTo>
                    <a:pt x="4024884" y="4088904"/>
                  </a:lnTo>
                  <a:lnTo>
                    <a:pt x="4088892" y="4088904"/>
                  </a:lnTo>
                  <a:close/>
                </a:path>
              </a:pathLst>
            </a:custGeom>
            <a:solidFill>
              <a:srgbClr val="F68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2496311"/>
              <a:ext cx="4220210" cy="4220210"/>
            </a:xfrm>
            <a:custGeom>
              <a:avLst/>
              <a:gdLst/>
              <a:ahLst/>
              <a:cxnLst/>
              <a:rect l="l" t="t" r="r" b="b"/>
              <a:pathLst>
                <a:path w="4220210" h="4220209">
                  <a:moveTo>
                    <a:pt x="4219956" y="4219968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0" y="131064"/>
                  </a:lnTo>
                  <a:lnTo>
                    <a:pt x="4088892" y="4219968"/>
                  </a:lnTo>
                  <a:lnTo>
                    <a:pt x="4201668" y="4219968"/>
                  </a:lnTo>
                  <a:lnTo>
                    <a:pt x="4219956" y="4219968"/>
                  </a:lnTo>
                  <a:close/>
                </a:path>
              </a:pathLst>
            </a:custGeom>
            <a:solidFill>
              <a:srgbClr val="F689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2407919"/>
              <a:ext cx="4308475" cy="4308475"/>
            </a:xfrm>
            <a:custGeom>
              <a:avLst/>
              <a:gdLst/>
              <a:ahLst/>
              <a:cxnLst/>
              <a:rect l="l" t="t" r="r" b="b"/>
              <a:pathLst>
                <a:path w="4308475" h="4308475">
                  <a:moveTo>
                    <a:pt x="4308348" y="4308348"/>
                  </a:moveTo>
                  <a:lnTo>
                    <a:pt x="4219956" y="4308348"/>
                  </a:lnTo>
                  <a:lnTo>
                    <a:pt x="0" y="88392"/>
                  </a:lnTo>
                  <a:lnTo>
                    <a:pt x="0" y="0"/>
                  </a:lnTo>
                  <a:lnTo>
                    <a:pt x="4308348" y="4308348"/>
                  </a:lnTo>
                  <a:close/>
                </a:path>
              </a:pathLst>
            </a:custGeom>
            <a:solidFill>
              <a:srgbClr val="F68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2301239"/>
              <a:ext cx="4415155" cy="4415155"/>
            </a:xfrm>
            <a:custGeom>
              <a:avLst/>
              <a:gdLst/>
              <a:ahLst/>
              <a:cxnLst/>
              <a:rect l="l" t="t" r="r" b="b"/>
              <a:pathLst>
                <a:path w="4415155" h="4415155">
                  <a:moveTo>
                    <a:pt x="4415028" y="4415028"/>
                  </a:moveTo>
                  <a:lnTo>
                    <a:pt x="4308348" y="4415028"/>
                  </a:lnTo>
                  <a:lnTo>
                    <a:pt x="0" y="106679"/>
                  </a:lnTo>
                  <a:lnTo>
                    <a:pt x="0" y="0"/>
                  </a:lnTo>
                  <a:lnTo>
                    <a:pt x="4415028" y="4415028"/>
                  </a:lnTo>
                  <a:close/>
                </a:path>
              </a:pathLst>
            </a:custGeom>
            <a:solidFill>
              <a:srgbClr val="F68A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2081783"/>
              <a:ext cx="4634865" cy="4634865"/>
            </a:xfrm>
            <a:custGeom>
              <a:avLst/>
              <a:gdLst/>
              <a:ahLst/>
              <a:cxnLst/>
              <a:rect l="l" t="t" r="r" b="b"/>
              <a:pathLst>
                <a:path w="4634865" h="4634865">
                  <a:moveTo>
                    <a:pt x="4634484" y="4634496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0" y="106680"/>
                  </a:lnTo>
                  <a:lnTo>
                    <a:pt x="0" y="219456"/>
                  </a:lnTo>
                  <a:lnTo>
                    <a:pt x="4415028" y="4634496"/>
                  </a:lnTo>
                  <a:lnTo>
                    <a:pt x="4527804" y="4634496"/>
                  </a:lnTo>
                  <a:lnTo>
                    <a:pt x="4616196" y="4634496"/>
                  </a:lnTo>
                  <a:lnTo>
                    <a:pt x="4634484" y="4634496"/>
                  </a:lnTo>
                  <a:close/>
                </a:path>
              </a:pathLst>
            </a:custGeom>
            <a:solidFill>
              <a:srgbClr val="F68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1904999"/>
              <a:ext cx="4811395" cy="4811395"/>
            </a:xfrm>
            <a:custGeom>
              <a:avLst/>
              <a:gdLst/>
              <a:ahLst/>
              <a:cxnLst/>
              <a:rect l="l" t="t" r="r" b="b"/>
              <a:pathLst>
                <a:path w="4811395" h="4811395">
                  <a:moveTo>
                    <a:pt x="4811268" y="481128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0" y="176784"/>
                  </a:lnTo>
                  <a:lnTo>
                    <a:pt x="4634484" y="4811280"/>
                  </a:lnTo>
                  <a:lnTo>
                    <a:pt x="4744212" y="4811280"/>
                  </a:lnTo>
                  <a:lnTo>
                    <a:pt x="4811268" y="4811280"/>
                  </a:lnTo>
                  <a:close/>
                </a:path>
              </a:pathLst>
            </a:custGeom>
            <a:solidFill>
              <a:srgbClr val="F68C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1863851"/>
              <a:ext cx="4852670" cy="4852670"/>
            </a:xfrm>
            <a:custGeom>
              <a:avLst/>
              <a:gdLst/>
              <a:ahLst/>
              <a:cxnLst/>
              <a:rect l="l" t="t" r="r" b="b"/>
              <a:pathLst>
                <a:path w="4852670" h="4852670">
                  <a:moveTo>
                    <a:pt x="4852416" y="4852416"/>
                  </a:moveTo>
                  <a:lnTo>
                    <a:pt x="4811268" y="4852416"/>
                  </a:lnTo>
                  <a:lnTo>
                    <a:pt x="0" y="41147"/>
                  </a:lnTo>
                  <a:lnTo>
                    <a:pt x="0" y="0"/>
                  </a:lnTo>
                  <a:lnTo>
                    <a:pt x="4852416" y="4852416"/>
                  </a:lnTo>
                  <a:close/>
                </a:path>
              </a:pathLst>
            </a:custGeom>
            <a:solidFill>
              <a:srgbClr val="F68E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1645919"/>
              <a:ext cx="5070475" cy="5070475"/>
            </a:xfrm>
            <a:custGeom>
              <a:avLst/>
              <a:gdLst/>
              <a:ahLst/>
              <a:cxnLst/>
              <a:rect l="l" t="t" r="r" b="b"/>
              <a:pathLst>
                <a:path w="5070475" h="5070475">
                  <a:moveTo>
                    <a:pt x="5070348" y="5070360"/>
                  </a:moveTo>
                  <a:lnTo>
                    <a:pt x="0" y="0"/>
                  </a:lnTo>
                  <a:lnTo>
                    <a:pt x="0" y="64071"/>
                  </a:lnTo>
                  <a:lnTo>
                    <a:pt x="0" y="106680"/>
                  </a:lnTo>
                  <a:lnTo>
                    <a:pt x="0" y="217932"/>
                  </a:lnTo>
                  <a:lnTo>
                    <a:pt x="4852416" y="5070360"/>
                  </a:lnTo>
                  <a:lnTo>
                    <a:pt x="4963668" y="5070360"/>
                  </a:lnTo>
                  <a:lnTo>
                    <a:pt x="5005298" y="5070360"/>
                  </a:lnTo>
                  <a:lnTo>
                    <a:pt x="5070348" y="5070360"/>
                  </a:lnTo>
                  <a:close/>
                </a:path>
              </a:pathLst>
            </a:custGeom>
            <a:solidFill>
              <a:srgbClr val="F68E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1533190"/>
              <a:ext cx="5182235" cy="5183505"/>
            </a:xfrm>
            <a:custGeom>
              <a:avLst/>
              <a:gdLst/>
              <a:ahLst/>
              <a:cxnLst/>
              <a:rect l="l" t="t" r="r" b="b"/>
              <a:pathLst>
                <a:path w="5182235" h="5183505">
                  <a:moveTo>
                    <a:pt x="5182073" y="5183077"/>
                  </a:moveTo>
                  <a:lnTo>
                    <a:pt x="5070348" y="5183077"/>
                  </a:lnTo>
                  <a:lnTo>
                    <a:pt x="0" y="112729"/>
                  </a:lnTo>
                  <a:lnTo>
                    <a:pt x="0" y="0"/>
                  </a:lnTo>
                  <a:lnTo>
                    <a:pt x="5182073" y="5183077"/>
                  </a:lnTo>
                  <a:close/>
                </a:path>
              </a:pathLst>
            </a:custGeom>
            <a:solidFill>
              <a:srgbClr val="F68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1514855"/>
              <a:ext cx="5201920" cy="5201920"/>
            </a:xfrm>
            <a:custGeom>
              <a:avLst/>
              <a:gdLst/>
              <a:ahLst/>
              <a:cxnLst/>
              <a:rect l="l" t="t" r="r" b="b"/>
              <a:pathLst>
                <a:path w="5201920" h="5201920">
                  <a:moveTo>
                    <a:pt x="5201412" y="5201412"/>
                  </a:moveTo>
                  <a:lnTo>
                    <a:pt x="5182073" y="5201412"/>
                  </a:lnTo>
                  <a:lnTo>
                    <a:pt x="0" y="18334"/>
                  </a:lnTo>
                  <a:lnTo>
                    <a:pt x="0" y="0"/>
                  </a:lnTo>
                  <a:lnTo>
                    <a:pt x="5201412" y="5201412"/>
                  </a:lnTo>
                  <a:close/>
                </a:path>
              </a:pathLst>
            </a:custGeom>
            <a:solidFill>
              <a:srgbClr val="F68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1319783"/>
              <a:ext cx="5396865" cy="5396865"/>
            </a:xfrm>
            <a:custGeom>
              <a:avLst/>
              <a:gdLst/>
              <a:ahLst/>
              <a:cxnLst/>
              <a:rect l="l" t="t" r="r" b="b"/>
              <a:pathLst>
                <a:path w="5396865" h="5396865">
                  <a:moveTo>
                    <a:pt x="5396484" y="5396496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0" y="195072"/>
                  </a:lnTo>
                  <a:lnTo>
                    <a:pt x="5201412" y="5396496"/>
                  </a:lnTo>
                  <a:lnTo>
                    <a:pt x="5289804" y="5396496"/>
                  </a:lnTo>
                  <a:lnTo>
                    <a:pt x="5396484" y="5396496"/>
                  </a:lnTo>
                  <a:close/>
                </a:path>
              </a:pathLst>
            </a:custGeom>
            <a:solidFill>
              <a:srgbClr val="F69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1121663"/>
              <a:ext cx="5594985" cy="5594985"/>
            </a:xfrm>
            <a:custGeom>
              <a:avLst/>
              <a:gdLst/>
              <a:ahLst/>
              <a:cxnLst/>
              <a:rect l="l" t="t" r="r" b="b"/>
              <a:pathLst>
                <a:path w="5594985" h="5594984">
                  <a:moveTo>
                    <a:pt x="5594604" y="5594616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0" y="198120"/>
                  </a:lnTo>
                  <a:lnTo>
                    <a:pt x="5396484" y="5594616"/>
                  </a:lnTo>
                  <a:lnTo>
                    <a:pt x="5506212" y="5594616"/>
                  </a:lnTo>
                  <a:lnTo>
                    <a:pt x="5594604" y="5594616"/>
                  </a:lnTo>
                  <a:close/>
                </a:path>
              </a:pathLst>
            </a:custGeom>
            <a:solidFill>
              <a:srgbClr val="F790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1100327"/>
              <a:ext cx="5615940" cy="5615940"/>
            </a:xfrm>
            <a:custGeom>
              <a:avLst/>
              <a:gdLst/>
              <a:ahLst/>
              <a:cxnLst/>
              <a:rect l="l" t="t" r="r" b="b"/>
              <a:pathLst>
                <a:path w="5615940" h="5615940">
                  <a:moveTo>
                    <a:pt x="5615940" y="5615940"/>
                  </a:moveTo>
                  <a:lnTo>
                    <a:pt x="5594604" y="5615940"/>
                  </a:lnTo>
                  <a:lnTo>
                    <a:pt x="0" y="21335"/>
                  </a:lnTo>
                  <a:lnTo>
                    <a:pt x="0" y="0"/>
                  </a:lnTo>
                  <a:lnTo>
                    <a:pt x="5615940" y="5615940"/>
                  </a:lnTo>
                  <a:close/>
                </a:path>
              </a:pathLst>
            </a:custGeom>
            <a:solidFill>
              <a:srgbClr val="F791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1057655"/>
              <a:ext cx="5793105" cy="5659120"/>
            </a:xfrm>
            <a:custGeom>
              <a:avLst/>
              <a:gdLst/>
              <a:ahLst/>
              <a:cxnLst/>
              <a:rect l="l" t="t" r="r" b="b"/>
              <a:pathLst>
                <a:path w="5793105" h="5659120">
                  <a:moveTo>
                    <a:pt x="5792724" y="5658624"/>
                  </a:moveTo>
                  <a:lnTo>
                    <a:pt x="134112" y="0"/>
                  </a:lnTo>
                  <a:lnTo>
                    <a:pt x="67056" y="0"/>
                  </a:lnTo>
                  <a:lnTo>
                    <a:pt x="0" y="0"/>
                  </a:lnTo>
                  <a:lnTo>
                    <a:pt x="0" y="42672"/>
                  </a:lnTo>
                  <a:lnTo>
                    <a:pt x="5615940" y="5658624"/>
                  </a:lnTo>
                  <a:lnTo>
                    <a:pt x="5725668" y="5658624"/>
                  </a:lnTo>
                  <a:lnTo>
                    <a:pt x="5792724" y="5658624"/>
                  </a:lnTo>
                  <a:close/>
                </a:path>
              </a:pathLst>
            </a:custGeom>
            <a:solidFill>
              <a:srgbClr val="F791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4112" y="1057655"/>
              <a:ext cx="5698490" cy="5659120"/>
            </a:xfrm>
            <a:custGeom>
              <a:avLst/>
              <a:gdLst/>
              <a:ahLst/>
              <a:cxnLst/>
              <a:rect l="l" t="t" r="r" b="b"/>
              <a:pathLst>
                <a:path w="5698490" h="5659120">
                  <a:moveTo>
                    <a:pt x="5698236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39623" y="0"/>
                  </a:lnTo>
                  <a:lnTo>
                    <a:pt x="5698236" y="5658612"/>
                  </a:lnTo>
                  <a:close/>
                </a:path>
              </a:pathLst>
            </a:custGeom>
            <a:solidFill>
              <a:srgbClr val="F79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3736" y="1057655"/>
              <a:ext cx="5878195" cy="5659120"/>
            </a:xfrm>
            <a:custGeom>
              <a:avLst/>
              <a:gdLst/>
              <a:ahLst/>
              <a:cxnLst/>
              <a:rect l="l" t="t" r="r" b="b"/>
              <a:pathLst>
                <a:path w="5878195" h="5659120">
                  <a:moveTo>
                    <a:pt x="5878068" y="5658624"/>
                  </a:moveTo>
                  <a:lnTo>
                    <a:pt x="219456" y="0"/>
                  </a:lnTo>
                  <a:lnTo>
                    <a:pt x="152400" y="0"/>
                  </a:lnTo>
                  <a:lnTo>
                    <a:pt x="112776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71388" y="5658624"/>
                  </a:lnTo>
                  <a:lnTo>
                    <a:pt x="5811012" y="5658624"/>
                  </a:lnTo>
                  <a:lnTo>
                    <a:pt x="5878068" y="5658624"/>
                  </a:lnTo>
                  <a:close/>
                </a:path>
              </a:pathLst>
            </a:custGeom>
            <a:solidFill>
              <a:srgbClr val="F793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3192" y="1057655"/>
              <a:ext cx="5768340" cy="5659120"/>
            </a:xfrm>
            <a:custGeom>
              <a:avLst/>
              <a:gdLst/>
              <a:ahLst/>
              <a:cxnLst/>
              <a:rect l="l" t="t" r="r" b="b"/>
              <a:pathLst>
                <a:path w="5768340" h="5659120">
                  <a:moveTo>
                    <a:pt x="5768340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109727" y="0"/>
                  </a:lnTo>
                  <a:lnTo>
                    <a:pt x="5768340" y="5658612"/>
                  </a:lnTo>
                  <a:close/>
                </a:path>
              </a:pathLst>
            </a:custGeom>
            <a:solidFill>
              <a:srgbClr val="F79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2920" y="1057655"/>
              <a:ext cx="5680075" cy="5659120"/>
            </a:xfrm>
            <a:custGeom>
              <a:avLst/>
              <a:gdLst/>
              <a:ahLst/>
              <a:cxnLst/>
              <a:rect l="l" t="t" r="r" b="b"/>
              <a:pathLst>
                <a:path w="5680075" h="5659120">
                  <a:moveTo>
                    <a:pt x="5679948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5679948" y="5658612"/>
                  </a:lnTo>
                  <a:close/>
                </a:path>
              </a:pathLst>
            </a:custGeom>
            <a:solidFill>
              <a:srgbClr val="F793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4256" y="1057655"/>
              <a:ext cx="5854065" cy="5659120"/>
            </a:xfrm>
            <a:custGeom>
              <a:avLst/>
              <a:gdLst/>
              <a:ahLst/>
              <a:cxnLst/>
              <a:rect l="l" t="t" r="r" b="b"/>
              <a:pathLst>
                <a:path w="5854065" h="5659120">
                  <a:moveTo>
                    <a:pt x="5853684" y="5658624"/>
                  </a:moveTo>
                  <a:lnTo>
                    <a:pt x="195059" y="0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47004" y="5658624"/>
                  </a:lnTo>
                  <a:lnTo>
                    <a:pt x="5853684" y="5658624"/>
                  </a:lnTo>
                  <a:close/>
                </a:path>
              </a:pathLst>
            </a:custGeom>
            <a:solidFill>
              <a:srgbClr val="F7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9315" y="1057655"/>
              <a:ext cx="5857240" cy="5659120"/>
            </a:xfrm>
            <a:custGeom>
              <a:avLst/>
              <a:gdLst/>
              <a:ahLst/>
              <a:cxnLst/>
              <a:rect l="l" t="t" r="r" b="b"/>
              <a:pathLst>
                <a:path w="5857239" h="5659120">
                  <a:moveTo>
                    <a:pt x="5856744" y="5658624"/>
                  </a:moveTo>
                  <a:lnTo>
                    <a:pt x="198132" y="0"/>
                  </a:lnTo>
                  <a:lnTo>
                    <a:pt x="109740" y="0"/>
                  </a:lnTo>
                  <a:lnTo>
                    <a:pt x="0" y="0"/>
                  </a:lnTo>
                  <a:lnTo>
                    <a:pt x="5658624" y="5658624"/>
                  </a:lnTo>
                  <a:lnTo>
                    <a:pt x="5768352" y="5658624"/>
                  </a:lnTo>
                  <a:lnTo>
                    <a:pt x="5856744" y="5658624"/>
                  </a:lnTo>
                  <a:close/>
                </a:path>
              </a:pathLst>
            </a:custGeom>
            <a:solidFill>
              <a:srgbClr val="F795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7448" y="1057655"/>
              <a:ext cx="5678805" cy="5659120"/>
            </a:xfrm>
            <a:custGeom>
              <a:avLst/>
              <a:gdLst/>
              <a:ahLst/>
              <a:cxnLst/>
              <a:rect l="l" t="t" r="r" b="b"/>
              <a:pathLst>
                <a:path w="5678805" h="5659120">
                  <a:moveTo>
                    <a:pt x="5678424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5678424" y="5658612"/>
                  </a:lnTo>
                  <a:close/>
                </a:path>
              </a:pathLst>
            </a:custGeom>
            <a:solidFill>
              <a:srgbClr val="F79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7260" y="1057655"/>
              <a:ext cx="5876925" cy="5659120"/>
            </a:xfrm>
            <a:custGeom>
              <a:avLst/>
              <a:gdLst/>
              <a:ahLst/>
              <a:cxnLst/>
              <a:rect l="l" t="t" r="r" b="b"/>
              <a:pathLst>
                <a:path w="5876925" h="5659120">
                  <a:moveTo>
                    <a:pt x="5876544" y="5658624"/>
                  </a:moveTo>
                  <a:lnTo>
                    <a:pt x="217932" y="0"/>
                  </a:lnTo>
                  <a:lnTo>
                    <a:pt x="176784" y="0"/>
                  </a:lnTo>
                  <a:lnTo>
                    <a:pt x="111252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69864" y="5658624"/>
                  </a:lnTo>
                  <a:lnTo>
                    <a:pt x="5835396" y="5658624"/>
                  </a:lnTo>
                  <a:lnTo>
                    <a:pt x="5876544" y="5658624"/>
                  </a:lnTo>
                  <a:close/>
                </a:path>
              </a:pathLst>
            </a:custGeom>
            <a:solidFill>
              <a:srgbClr val="F797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55192" y="1057655"/>
              <a:ext cx="5771515" cy="5659120"/>
            </a:xfrm>
            <a:custGeom>
              <a:avLst/>
              <a:gdLst/>
              <a:ahLst/>
              <a:cxnLst/>
              <a:rect l="l" t="t" r="r" b="b"/>
              <a:pathLst>
                <a:path w="5771514" h="5659120">
                  <a:moveTo>
                    <a:pt x="5771388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5771388" y="5658612"/>
                  </a:lnTo>
                  <a:close/>
                </a:path>
              </a:pathLst>
            </a:custGeom>
            <a:solidFill>
              <a:srgbClr val="F79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67968" y="1057655"/>
              <a:ext cx="5722620" cy="5659120"/>
            </a:xfrm>
            <a:custGeom>
              <a:avLst/>
              <a:gdLst/>
              <a:ahLst/>
              <a:cxnLst/>
              <a:rect l="l" t="t" r="r" b="b"/>
              <a:pathLst>
                <a:path w="5722620" h="5659120">
                  <a:moveTo>
                    <a:pt x="5722620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64007" y="0"/>
                  </a:lnTo>
                  <a:lnTo>
                    <a:pt x="5722620" y="5658612"/>
                  </a:lnTo>
                  <a:close/>
                </a:path>
              </a:pathLst>
            </a:custGeom>
            <a:solidFill>
              <a:srgbClr val="F79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31976" y="1057655"/>
              <a:ext cx="5811520" cy="5659120"/>
            </a:xfrm>
            <a:custGeom>
              <a:avLst/>
              <a:gdLst/>
              <a:ahLst/>
              <a:cxnLst/>
              <a:rect l="l" t="t" r="r" b="b"/>
              <a:pathLst>
                <a:path w="5811520" h="5659120">
                  <a:moveTo>
                    <a:pt x="5811012" y="5658624"/>
                  </a:moveTo>
                  <a:lnTo>
                    <a:pt x="152400" y="0"/>
                  </a:lnTo>
                  <a:lnTo>
                    <a:pt x="42672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01284" y="5658624"/>
                  </a:lnTo>
                  <a:lnTo>
                    <a:pt x="5811012" y="5658624"/>
                  </a:lnTo>
                  <a:close/>
                </a:path>
              </a:pathLst>
            </a:custGeom>
            <a:solidFill>
              <a:srgbClr val="F79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84376" y="1057655"/>
              <a:ext cx="5751830" cy="5659120"/>
            </a:xfrm>
            <a:custGeom>
              <a:avLst/>
              <a:gdLst/>
              <a:ahLst/>
              <a:cxnLst/>
              <a:rect l="l" t="t" r="r" b="b"/>
              <a:pathLst>
                <a:path w="5751830" h="5659120">
                  <a:moveTo>
                    <a:pt x="5751576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92963" y="0"/>
                  </a:lnTo>
                  <a:lnTo>
                    <a:pt x="5751576" y="5658612"/>
                  </a:lnTo>
                  <a:close/>
                </a:path>
              </a:pathLst>
            </a:custGeom>
            <a:solidFill>
              <a:srgbClr val="F79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77340" y="1057655"/>
              <a:ext cx="5782310" cy="5659120"/>
            </a:xfrm>
            <a:custGeom>
              <a:avLst/>
              <a:gdLst/>
              <a:ahLst/>
              <a:cxnLst/>
              <a:rect l="l" t="t" r="r" b="b"/>
              <a:pathLst>
                <a:path w="5782310" h="5659120">
                  <a:moveTo>
                    <a:pt x="5782056" y="5658624"/>
                  </a:moveTo>
                  <a:lnTo>
                    <a:pt x="123444" y="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673852" y="5658624"/>
                  </a:lnTo>
                  <a:lnTo>
                    <a:pt x="5782056" y="5658624"/>
                  </a:lnTo>
                  <a:close/>
                </a:path>
              </a:pathLst>
            </a:custGeom>
            <a:solidFill>
              <a:srgbClr val="F79A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00784" y="1057655"/>
              <a:ext cx="5875020" cy="5659120"/>
            </a:xfrm>
            <a:custGeom>
              <a:avLst/>
              <a:gdLst/>
              <a:ahLst/>
              <a:cxnLst/>
              <a:rect l="l" t="t" r="r" b="b"/>
              <a:pathLst>
                <a:path w="5875020" h="5659120">
                  <a:moveTo>
                    <a:pt x="5875020" y="5658624"/>
                  </a:moveTo>
                  <a:lnTo>
                    <a:pt x="216408" y="0"/>
                  </a:lnTo>
                  <a:lnTo>
                    <a:pt x="121920" y="0"/>
                  </a:lnTo>
                  <a:lnTo>
                    <a:pt x="109728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68340" y="5658624"/>
                  </a:lnTo>
                  <a:lnTo>
                    <a:pt x="5780532" y="5658624"/>
                  </a:lnTo>
                  <a:lnTo>
                    <a:pt x="5875020" y="5658624"/>
                  </a:lnTo>
                  <a:close/>
                </a:path>
              </a:pathLst>
            </a:custGeom>
            <a:solidFill>
              <a:srgbClr val="F99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17192" y="1057655"/>
              <a:ext cx="5771515" cy="5659120"/>
            </a:xfrm>
            <a:custGeom>
              <a:avLst/>
              <a:gdLst/>
              <a:ahLst/>
              <a:cxnLst/>
              <a:rect l="l" t="t" r="r" b="b"/>
              <a:pathLst>
                <a:path w="5771514" h="5659120">
                  <a:moveTo>
                    <a:pt x="5771388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5771388" y="5658612"/>
                  </a:lnTo>
                  <a:close/>
                </a:path>
              </a:pathLst>
            </a:custGeom>
            <a:solidFill>
              <a:srgbClr val="F99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29968" y="1057655"/>
              <a:ext cx="5695315" cy="5659120"/>
            </a:xfrm>
            <a:custGeom>
              <a:avLst/>
              <a:gdLst/>
              <a:ahLst/>
              <a:cxnLst/>
              <a:rect l="l" t="t" r="r" b="b"/>
              <a:pathLst>
                <a:path w="5695314" h="5659120">
                  <a:moveTo>
                    <a:pt x="5695188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5695188" y="5658612"/>
                  </a:lnTo>
                  <a:close/>
                </a:path>
              </a:pathLst>
            </a:custGeom>
            <a:solidFill>
              <a:srgbClr val="F99A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66544" y="1057655"/>
              <a:ext cx="5844540" cy="5659120"/>
            </a:xfrm>
            <a:custGeom>
              <a:avLst/>
              <a:gdLst/>
              <a:ahLst/>
              <a:cxnLst/>
              <a:rect l="l" t="t" r="r" b="b"/>
              <a:pathLst>
                <a:path w="5844539" h="5659120">
                  <a:moveTo>
                    <a:pt x="5844540" y="5658624"/>
                  </a:moveTo>
                  <a:lnTo>
                    <a:pt x="185928" y="0"/>
                  </a:lnTo>
                  <a:lnTo>
                    <a:pt x="69888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27408" y="5658624"/>
                  </a:lnTo>
                  <a:lnTo>
                    <a:pt x="5844540" y="5658624"/>
                  </a:lnTo>
                  <a:close/>
                </a:path>
              </a:pathLst>
            </a:custGeom>
            <a:solidFill>
              <a:srgbClr val="F99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252472" y="1057655"/>
              <a:ext cx="5890260" cy="5659120"/>
            </a:xfrm>
            <a:custGeom>
              <a:avLst/>
              <a:gdLst/>
              <a:ahLst/>
              <a:cxnLst/>
              <a:rect l="l" t="t" r="r" b="b"/>
              <a:pathLst>
                <a:path w="5890260" h="5659120">
                  <a:moveTo>
                    <a:pt x="5890260" y="5658624"/>
                  </a:moveTo>
                  <a:lnTo>
                    <a:pt x="231648" y="0"/>
                  </a:lnTo>
                  <a:lnTo>
                    <a:pt x="121920" y="0"/>
                  </a:lnTo>
                  <a:lnTo>
                    <a:pt x="39395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696915" y="5658624"/>
                  </a:lnTo>
                  <a:lnTo>
                    <a:pt x="5780532" y="5658624"/>
                  </a:lnTo>
                  <a:lnTo>
                    <a:pt x="5890260" y="5658624"/>
                  </a:lnTo>
                  <a:close/>
                </a:path>
              </a:pathLst>
            </a:custGeom>
            <a:solidFill>
              <a:srgbClr val="F99C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84120" y="1057655"/>
              <a:ext cx="5672455" cy="5659120"/>
            </a:xfrm>
            <a:custGeom>
              <a:avLst/>
              <a:gdLst/>
              <a:ahLst/>
              <a:cxnLst/>
              <a:rect l="l" t="t" r="r" b="b"/>
              <a:pathLst>
                <a:path w="5672455" h="5659120">
                  <a:moveTo>
                    <a:pt x="5672327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13715" y="0"/>
                  </a:lnTo>
                  <a:lnTo>
                    <a:pt x="5672327" y="5658612"/>
                  </a:lnTo>
                  <a:close/>
                </a:path>
              </a:pathLst>
            </a:custGeom>
            <a:solidFill>
              <a:srgbClr val="F99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97836" y="1057655"/>
              <a:ext cx="5901055" cy="5659120"/>
            </a:xfrm>
            <a:custGeom>
              <a:avLst/>
              <a:gdLst/>
              <a:ahLst/>
              <a:cxnLst/>
              <a:rect l="l" t="t" r="r" b="b"/>
              <a:pathLst>
                <a:path w="5901055" h="5659120">
                  <a:moveTo>
                    <a:pt x="5900928" y="5658624"/>
                  </a:moveTo>
                  <a:lnTo>
                    <a:pt x="242316" y="0"/>
                  </a:lnTo>
                  <a:lnTo>
                    <a:pt x="184137" y="0"/>
                  </a:lnTo>
                  <a:lnTo>
                    <a:pt x="120396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79008" y="5658624"/>
                  </a:lnTo>
                  <a:lnTo>
                    <a:pt x="5841657" y="5658624"/>
                  </a:lnTo>
                  <a:lnTo>
                    <a:pt x="5900928" y="5658624"/>
                  </a:lnTo>
                  <a:close/>
                </a:path>
              </a:pathLst>
            </a:custGeom>
            <a:solidFill>
              <a:srgbClr val="F99E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740152" y="1057655"/>
              <a:ext cx="5782310" cy="5659120"/>
            </a:xfrm>
            <a:custGeom>
              <a:avLst/>
              <a:gdLst/>
              <a:ahLst/>
              <a:cxnLst/>
              <a:rect l="l" t="t" r="r" b="b"/>
              <a:pathLst>
                <a:path w="5782310" h="5659120">
                  <a:moveTo>
                    <a:pt x="5782205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124690" y="0"/>
                  </a:lnTo>
                  <a:lnTo>
                    <a:pt x="5782205" y="5658612"/>
                  </a:lnTo>
                  <a:close/>
                </a:path>
              </a:pathLst>
            </a:custGeom>
            <a:solidFill>
              <a:srgbClr val="F99E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864842" y="1057655"/>
              <a:ext cx="5673090" cy="5659120"/>
            </a:xfrm>
            <a:custGeom>
              <a:avLst/>
              <a:gdLst/>
              <a:ahLst/>
              <a:cxnLst/>
              <a:rect l="l" t="t" r="r" b="b"/>
              <a:pathLst>
                <a:path w="5673089" h="5659120">
                  <a:moveTo>
                    <a:pt x="5672753" y="5658612"/>
                  </a:moveTo>
                  <a:lnTo>
                    <a:pt x="5657515" y="5658612"/>
                  </a:lnTo>
                  <a:lnTo>
                    <a:pt x="0" y="0"/>
                  </a:lnTo>
                  <a:lnTo>
                    <a:pt x="15238" y="0"/>
                  </a:lnTo>
                  <a:lnTo>
                    <a:pt x="5672753" y="5658612"/>
                  </a:lnTo>
                  <a:close/>
                </a:path>
              </a:pathLst>
            </a:custGeom>
            <a:solidFill>
              <a:srgbClr val="F99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880080" y="1057655"/>
              <a:ext cx="5854065" cy="5659120"/>
            </a:xfrm>
            <a:custGeom>
              <a:avLst/>
              <a:gdLst/>
              <a:ahLst/>
              <a:cxnLst/>
              <a:rect l="l" t="t" r="r" b="b"/>
              <a:pathLst>
                <a:path w="5854064" h="5659120">
                  <a:moveTo>
                    <a:pt x="5853963" y="5658624"/>
                  </a:moveTo>
                  <a:lnTo>
                    <a:pt x="195351" y="0"/>
                  </a:lnTo>
                  <a:lnTo>
                    <a:pt x="106959" y="0"/>
                  </a:lnTo>
                  <a:lnTo>
                    <a:pt x="0" y="0"/>
                  </a:lnTo>
                  <a:lnTo>
                    <a:pt x="5657507" y="5658624"/>
                  </a:lnTo>
                  <a:lnTo>
                    <a:pt x="5765571" y="5658624"/>
                  </a:lnTo>
                  <a:lnTo>
                    <a:pt x="5853963" y="5658624"/>
                  </a:lnTo>
                  <a:close/>
                </a:path>
              </a:pathLst>
            </a:custGeom>
            <a:solidFill>
              <a:srgbClr val="F9A0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75432" y="1057655"/>
              <a:ext cx="5692140" cy="5659120"/>
            </a:xfrm>
            <a:custGeom>
              <a:avLst/>
              <a:gdLst/>
              <a:ahLst/>
              <a:cxnLst/>
              <a:rect l="l" t="t" r="r" b="b"/>
              <a:pathLst>
                <a:path w="5692139" h="5659120">
                  <a:moveTo>
                    <a:pt x="5692140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33527" y="0"/>
                  </a:lnTo>
                  <a:lnTo>
                    <a:pt x="5692140" y="5658612"/>
                  </a:lnTo>
                  <a:close/>
                </a:path>
              </a:pathLst>
            </a:custGeom>
            <a:solidFill>
              <a:srgbClr val="F9A1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08960" y="1057655"/>
              <a:ext cx="5885815" cy="5659120"/>
            </a:xfrm>
            <a:custGeom>
              <a:avLst/>
              <a:gdLst/>
              <a:ahLst/>
              <a:cxnLst/>
              <a:rect l="l" t="t" r="r" b="b"/>
              <a:pathLst>
                <a:path w="5885814" h="5659120">
                  <a:moveTo>
                    <a:pt x="5885688" y="5658624"/>
                  </a:moveTo>
                  <a:lnTo>
                    <a:pt x="227076" y="0"/>
                  </a:lnTo>
                  <a:lnTo>
                    <a:pt x="161544" y="0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77484" y="5658624"/>
                  </a:lnTo>
                  <a:lnTo>
                    <a:pt x="5820156" y="5658624"/>
                  </a:lnTo>
                  <a:lnTo>
                    <a:pt x="5885688" y="5658624"/>
                  </a:lnTo>
                  <a:close/>
                </a:path>
              </a:pathLst>
            </a:custGeom>
            <a:solidFill>
              <a:srgbClr val="F9A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336036" y="1057655"/>
              <a:ext cx="5788660" cy="5659120"/>
            </a:xfrm>
            <a:custGeom>
              <a:avLst/>
              <a:gdLst/>
              <a:ahLst/>
              <a:cxnLst/>
              <a:rect l="l" t="t" r="r" b="b"/>
              <a:pathLst>
                <a:path w="5788660" h="5659120">
                  <a:moveTo>
                    <a:pt x="5788152" y="5658624"/>
                  </a:moveTo>
                  <a:lnTo>
                    <a:pt x="129540" y="0"/>
                  </a:lnTo>
                  <a:lnTo>
                    <a:pt x="110909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68429" y="5658624"/>
                  </a:lnTo>
                  <a:lnTo>
                    <a:pt x="5788152" y="5658624"/>
                  </a:lnTo>
                  <a:close/>
                </a:path>
              </a:pathLst>
            </a:custGeom>
            <a:solidFill>
              <a:srgbClr val="F9A1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65576" y="1057655"/>
              <a:ext cx="5747385" cy="5659120"/>
            </a:xfrm>
            <a:custGeom>
              <a:avLst/>
              <a:gdLst/>
              <a:ahLst/>
              <a:cxnLst/>
              <a:rect l="l" t="t" r="r" b="b"/>
              <a:pathLst>
                <a:path w="5747385" h="5659120">
                  <a:moveTo>
                    <a:pt x="5747004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88392" y="0"/>
                  </a:lnTo>
                  <a:lnTo>
                    <a:pt x="5747004" y="5658612"/>
                  </a:lnTo>
                  <a:close/>
                </a:path>
              </a:pathLst>
            </a:custGeom>
            <a:solidFill>
              <a:srgbClr val="F9A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53968" y="1057655"/>
              <a:ext cx="5765800" cy="5659120"/>
            </a:xfrm>
            <a:custGeom>
              <a:avLst/>
              <a:gdLst/>
              <a:ahLst/>
              <a:cxnLst/>
              <a:rect l="l" t="t" r="r" b="b"/>
              <a:pathLst>
                <a:path w="5765800" h="5659120">
                  <a:moveTo>
                    <a:pt x="5765292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5765292" y="5658612"/>
                  </a:lnTo>
                  <a:close/>
                </a:path>
              </a:pathLst>
            </a:custGeom>
            <a:solidFill>
              <a:srgbClr val="F9A3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60648" y="1057655"/>
              <a:ext cx="5857240" cy="5659120"/>
            </a:xfrm>
            <a:custGeom>
              <a:avLst/>
              <a:gdLst/>
              <a:ahLst/>
              <a:cxnLst/>
              <a:rect l="l" t="t" r="r" b="b"/>
              <a:pathLst>
                <a:path w="5857239" h="5659120">
                  <a:moveTo>
                    <a:pt x="5856732" y="5658624"/>
                  </a:moveTo>
                  <a:lnTo>
                    <a:pt x="198120" y="0"/>
                  </a:lnTo>
                  <a:lnTo>
                    <a:pt x="112776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71388" y="5658624"/>
                  </a:lnTo>
                  <a:lnTo>
                    <a:pt x="5856732" y="5658624"/>
                  </a:lnTo>
                  <a:close/>
                </a:path>
              </a:pathLst>
            </a:custGeom>
            <a:solidFill>
              <a:srgbClr val="F9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58767" y="1057655"/>
              <a:ext cx="5680075" cy="5659120"/>
            </a:xfrm>
            <a:custGeom>
              <a:avLst/>
              <a:gdLst/>
              <a:ahLst/>
              <a:cxnLst/>
              <a:rect l="l" t="t" r="r" b="b"/>
              <a:pathLst>
                <a:path w="5680075" h="5659120">
                  <a:moveTo>
                    <a:pt x="5679947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5679947" y="5658612"/>
                  </a:lnTo>
                  <a:close/>
                </a:path>
              </a:pathLst>
            </a:custGeom>
            <a:solidFill>
              <a:srgbClr val="F9A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880104" y="1057655"/>
              <a:ext cx="5878195" cy="5659120"/>
            </a:xfrm>
            <a:custGeom>
              <a:avLst/>
              <a:gdLst/>
              <a:ahLst/>
              <a:cxnLst/>
              <a:rect l="l" t="t" r="r" b="b"/>
              <a:pathLst>
                <a:path w="5878195" h="5659120">
                  <a:moveTo>
                    <a:pt x="5878068" y="5658624"/>
                  </a:moveTo>
                  <a:lnTo>
                    <a:pt x="219456" y="0"/>
                  </a:lnTo>
                  <a:lnTo>
                    <a:pt x="176784" y="0"/>
                  </a:lnTo>
                  <a:lnTo>
                    <a:pt x="111252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69864" y="5658624"/>
                  </a:lnTo>
                  <a:lnTo>
                    <a:pt x="5835396" y="5658624"/>
                  </a:lnTo>
                  <a:lnTo>
                    <a:pt x="5878068" y="5658624"/>
                  </a:lnTo>
                  <a:close/>
                </a:path>
              </a:pathLst>
            </a:custGeom>
            <a:solidFill>
              <a:srgbClr val="F9A5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099560" y="1057655"/>
              <a:ext cx="5783580" cy="5659120"/>
            </a:xfrm>
            <a:custGeom>
              <a:avLst/>
              <a:gdLst/>
              <a:ahLst/>
              <a:cxnLst/>
              <a:rect l="l" t="t" r="r" b="b"/>
              <a:pathLst>
                <a:path w="5783580" h="5659120">
                  <a:moveTo>
                    <a:pt x="5783580" y="5658624"/>
                  </a:moveTo>
                  <a:lnTo>
                    <a:pt x="124968" y="0"/>
                  </a:lnTo>
                  <a:lnTo>
                    <a:pt x="97536" y="0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747004" y="5658624"/>
                  </a:lnTo>
                  <a:lnTo>
                    <a:pt x="5756148" y="5658624"/>
                  </a:lnTo>
                  <a:lnTo>
                    <a:pt x="5783580" y="5658624"/>
                  </a:lnTo>
                  <a:close/>
                </a:path>
              </a:pathLst>
            </a:custGeom>
            <a:solidFill>
              <a:srgbClr val="F9A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224528" y="1057655"/>
              <a:ext cx="5681980" cy="5659120"/>
            </a:xfrm>
            <a:custGeom>
              <a:avLst/>
              <a:gdLst/>
              <a:ahLst/>
              <a:cxnLst/>
              <a:rect l="l" t="t" r="r" b="b"/>
              <a:pathLst>
                <a:path w="5681980" h="5659120">
                  <a:moveTo>
                    <a:pt x="5681486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23971" y="0"/>
                  </a:lnTo>
                  <a:lnTo>
                    <a:pt x="5681486" y="5658612"/>
                  </a:lnTo>
                  <a:close/>
                </a:path>
              </a:pathLst>
            </a:custGeom>
            <a:solidFill>
              <a:srgbClr val="F9A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248499" y="1057655"/>
              <a:ext cx="5695950" cy="5659120"/>
            </a:xfrm>
            <a:custGeom>
              <a:avLst/>
              <a:gdLst/>
              <a:ahLst/>
              <a:cxnLst/>
              <a:rect l="l" t="t" r="r" b="b"/>
              <a:pathLst>
                <a:path w="5695950" h="5659120">
                  <a:moveTo>
                    <a:pt x="5695600" y="5658612"/>
                  </a:moveTo>
                  <a:lnTo>
                    <a:pt x="5657515" y="5658612"/>
                  </a:lnTo>
                  <a:lnTo>
                    <a:pt x="0" y="0"/>
                  </a:lnTo>
                  <a:lnTo>
                    <a:pt x="36988" y="0"/>
                  </a:lnTo>
                  <a:lnTo>
                    <a:pt x="5695600" y="5658612"/>
                  </a:lnTo>
                  <a:close/>
                </a:path>
              </a:pathLst>
            </a:custGeom>
            <a:solidFill>
              <a:srgbClr val="F7A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285488" y="1057655"/>
              <a:ext cx="5680075" cy="5659120"/>
            </a:xfrm>
            <a:custGeom>
              <a:avLst/>
              <a:gdLst/>
              <a:ahLst/>
              <a:cxnLst/>
              <a:rect l="l" t="t" r="r" b="b"/>
              <a:pathLst>
                <a:path w="5680075" h="5659120">
                  <a:moveTo>
                    <a:pt x="5679957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22442" y="0"/>
                  </a:lnTo>
                  <a:lnTo>
                    <a:pt x="5679957" y="5658612"/>
                  </a:lnTo>
                  <a:close/>
                </a:path>
              </a:pathLst>
            </a:custGeom>
            <a:solidFill>
              <a:srgbClr val="F7A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307930" y="1057655"/>
              <a:ext cx="5712460" cy="5659120"/>
            </a:xfrm>
            <a:custGeom>
              <a:avLst/>
              <a:gdLst/>
              <a:ahLst/>
              <a:cxnLst/>
              <a:rect l="l" t="t" r="r" b="b"/>
              <a:pathLst>
                <a:path w="5712460" h="5659120">
                  <a:moveTo>
                    <a:pt x="5712370" y="5658612"/>
                  </a:moveTo>
                  <a:lnTo>
                    <a:pt x="5657515" y="5658612"/>
                  </a:lnTo>
                  <a:lnTo>
                    <a:pt x="0" y="0"/>
                  </a:lnTo>
                  <a:lnTo>
                    <a:pt x="53757" y="0"/>
                  </a:lnTo>
                  <a:lnTo>
                    <a:pt x="5712370" y="5658612"/>
                  </a:lnTo>
                  <a:close/>
                </a:path>
              </a:pathLst>
            </a:custGeom>
            <a:solidFill>
              <a:srgbClr val="F6A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361688" y="1057655"/>
              <a:ext cx="5674360" cy="5659120"/>
            </a:xfrm>
            <a:custGeom>
              <a:avLst/>
              <a:gdLst/>
              <a:ahLst/>
              <a:cxnLst/>
              <a:rect l="l" t="t" r="r" b="b"/>
              <a:pathLst>
                <a:path w="5674360" h="5659120">
                  <a:moveTo>
                    <a:pt x="5673852" y="5658624"/>
                  </a:moveTo>
                  <a:lnTo>
                    <a:pt x="15240" y="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5658612" y="5658624"/>
                  </a:lnTo>
                  <a:lnTo>
                    <a:pt x="5667756" y="5658624"/>
                  </a:lnTo>
                  <a:lnTo>
                    <a:pt x="5673852" y="5658624"/>
                  </a:lnTo>
                  <a:close/>
                </a:path>
              </a:pathLst>
            </a:custGeom>
            <a:solidFill>
              <a:srgbClr val="F6A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376928" y="1057655"/>
              <a:ext cx="5681980" cy="5659120"/>
            </a:xfrm>
            <a:custGeom>
              <a:avLst/>
              <a:gdLst/>
              <a:ahLst/>
              <a:cxnLst/>
              <a:rect l="l" t="t" r="r" b="b"/>
              <a:pathLst>
                <a:path w="5681980" h="5659120">
                  <a:moveTo>
                    <a:pt x="5681472" y="5658612"/>
                  </a:moveTo>
                  <a:lnTo>
                    <a:pt x="5658612" y="5658612"/>
                  </a:lnTo>
                  <a:lnTo>
                    <a:pt x="0" y="0"/>
                  </a:lnTo>
                  <a:lnTo>
                    <a:pt x="54863" y="0"/>
                  </a:lnTo>
                  <a:lnTo>
                    <a:pt x="5681472" y="5626607"/>
                  </a:lnTo>
                  <a:lnTo>
                    <a:pt x="5681472" y="5658612"/>
                  </a:lnTo>
                  <a:close/>
                </a:path>
              </a:pathLst>
            </a:custGeom>
            <a:solidFill>
              <a:srgbClr val="F6A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431792" y="1057655"/>
              <a:ext cx="5626735" cy="5626735"/>
            </a:xfrm>
            <a:custGeom>
              <a:avLst/>
              <a:gdLst/>
              <a:ahLst/>
              <a:cxnLst/>
              <a:rect l="l" t="t" r="r" b="b"/>
              <a:pathLst>
                <a:path w="5626735" h="5626734">
                  <a:moveTo>
                    <a:pt x="5626608" y="5504700"/>
                  </a:moveTo>
                  <a:lnTo>
                    <a:pt x="121920" y="0"/>
                  </a:lnTo>
                  <a:lnTo>
                    <a:pt x="73152" y="0"/>
                  </a:lnTo>
                  <a:lnTo>
                    <a:pt x="60960" y="0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5626608" y="5626608"/>
                  </a:lnTo>
                  <a:lnTo>
                    <a:pt x="5626608" y="5593080"/>
                  </a:lnTo>
                  <a:lnTo>
                    <a:pt x="5626608" y="5565660"/>
                  </a:lnTo>
                  <a:lnTo>
                    <a:pt x="5626608" y="5553468"/>
                  </a:lnTo>
                  <a:lnTo>
                    <a:pt x="5626608" y="5504700"/>
                  </a:lnTo>
                  <a:close/>
                </a:path>
              </a:pathLst>
            </a:custGeom>
            <a:solidFill>
              <a:srgbClr val="F4A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553712" y="1057655"/>
              <a:ext cx="5504815" cy="5504815"/>
            </a:xfrm>
            <a:custGeom>
              <a:avLst/>
              <a:gdLst/>
              <a:ahLst/>
              <a:cxnLst/>
              <a:rect l="l" t="t" r="r" b="b"/>
              <a:pathLst>
                <a:path w="5504814" h="5504815">
                  <a:moveTo>
                    <a:pt x="5504688" y="5416308"/>
                  </a:moveTo>
                  <a:lnTo>
                    <a:pt x="88392" y="0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5504688" y="5504700"/>
                  </a:lnTo>
                  <a:lnTo>
                    <a:pt x="5504688" y="5442204"/>
                  </a:lnTo>
                  <a:lnTo>
                    <a:pt x="5504688" y="5416308"/>
                  </a:lnTo>
                  <a:close/>
                </a:path>
              </a:pathLst>
            </a:custGeom>
            <a:solidFill>
              <a:srgbClr val="F2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642104" y="1057655"/>
              <a:ext cx="5416550" cy="5416550"/>
            </a:xfrm>
            <a:custGeom>
              <a:avLst/>
              <a:gdLst/>
              <a:ahLst/>
              <a:cxnLst/>
              <a:rect l="l" t="t" r="r" b="b"/>
              <a:pathLst>
                <a:path w="5416550" h="5416550">
                  <a:moveTo>
                    <a:pt x="5416296" y="5416296"/>
                  </a:moveTo>
                  <a:lnTo>
                    <a:pt x="0" y="0"/>
                  </a:lnTo>
                  <a:lnTo>
                    <a:pt x="33527" y="0"/>
                  </a:lnTo>
                  <a:lnTo>
                    <a:pt x="5416296" y="5382768"/>
                  </a:lnTo>
                  <a:lnTo>
                    <a:pt x="5416296" y="5416296"/>
                  </a:lnTo>
                  <a:close/>
                </a:path>
              </a:pathLst>
            </a:custGeom>
            <a:solidFill>
              <a:srgbClr val="F2A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675632" y="1057655"/>
              <a:ext cx="5382895" cy="5382895"/>
            </a:xfrm>
            <a:custGeom>
              <a:avLst/>
              <a:gdLst/>
              <a:ahLst/>
              <a:cxnLst/>
              <a:rect l="l" t="t" r="r" b="b"/>
              <a:pathLst>
                <a:path w="5382895" h="5382895">
                  <a:moveTo>
                    <a:pt x="5382768" y="5382768"/>
                  </a:moveTo>
                  <a:lnTo>
                    <a:pt x="0" y="0"/>
                  </a:lnTo>
                  <a:lnTo>
                    <a:pt x="59436" y="0"/>
                  </a:lnTo>
                  <a:lnTo>
                    <a:pt x="5382768" y="5323332"/>
                  </a:lnTo>
                  <a:lnTo>
                    <a:pt x="5382768" y="5382768"/>
                  </a:lnTo>
                  <a:close/>
                </a:path>
              </a:pathLst>
            </a:custGeom>
            <a:solidFill>
              <a:srgbClr val="F0A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735068" y="1057655"/>
              <a:ext cx="5323840" cy="5323840"/>
            </a:xfrm>
            <a:custGeom>
              <a:avLst/>
              <a:gdLst/>
              <a:ahLst/>
              <a:cxnLst/>
              <a:rect l="l" t="t" r="r" b="b"/>
              <a:pathLst>
                <a:path w="5323839" h="5323840">
                  <a:moveTo>
                    <a:pt x="5323332" y="532333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5323332" y="5318760"/>
                  </a:lnTo>
                  <a:lnTo>
                    <a:pt x="5323332" y="5323332"/>
                  </a:lnTo>
                  <a:close/>
                </a:path>
              </a:pathLst>
            </a:custGeom>
            <a:solidFill>
              <a:srgbClr val="F0A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739640" y="1057655"/>
              <a:ext cx="5318760" cy="5319395"/>
            </a:xfrm>
            <a:custGeom>
              <a:avLst/>
              <a:gdLst/>
              <a:ahLst/>
              <a:cxnLst/>
              <a:rect l="l" t="t" r="r" b="b"/>
              <a:pathLst>
                <a:path w="5318760" h="5319395">
                  <a:moveTo>
                    <a:pt x="5318760" y="5198376"/>
                  </a:moveTo>
                  <a:lnTo>
                    <a:pt x="120396" y="0"/>
                  </a:lnTo>
                  <a:lnTo>
                    <a:pt x="83820" y="0"/>
                  </a:lnTo>
                  <a:lnTo>
                    <a:pt x="60490" y="0"/>
                  </a:lnTo>
                  <a:lnTo>
                    <a:pt x="45720" y="0"/>
                  </a:lnTo>
                  <a:lnTo>
                    <a:pt x="0" y="0"/>
                  </a:lnTo>
                  <a:lnTo>
                    <a:pt x="5318760" y="5318772"/>
                  </a:lnTo>
                  <a:lnTo>
                    <a:pt x="5318760" y="5273052"/>
                  </a:lnTo>
                  <a:lnTo>
                    <a:pt x="5318760" y="5259286"/>
                  </a:lnTo>
                  <a:lnTo>
                    <a:pt x="5318760" y="5234940"/>
                  </a:lnTo>
                  <a:lnTo>
                    <a:pt x="5318760" y="5198376"/>
                  </a:lnTo>
                  <a:close/>
                </a:path>
              </a:pathLst>
            </a:custGeom>
            <a:solidFill>
              <a:srgbClr val="EFA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860036" y="1057655"/>
              <a:ext cx="5198745" cy="5198745"/>
            </a:xfrm>
            <a:custGeom>
              <a:avLst/>
              <a:gdLst/>
              <a:ahLst/>
              <a:cxnLst/>
              <a:rect l="l" t="t" r="r" b="b"/>
              <a:pathLst>
                <a:path w="5198745" h="5198745">
                  <a:moveTo>
                    <a:pt x="5198364" y="5198364"/>
                  </a:moveTo>
                  <a:lnTo>
                    <a:pt x="0" y="0"/>
                  </a:lnTo>
                  <a:lnTo>
                    <a:pt x="50292" y="0"/>
                  </a:lnTo>
                  <a:lnTo>
                    <a:pt x="5198364" y="5148071"/>
                  </a:lnTo>
                  <a:lnTo>
                    <a:pt x="5198364" y="5198364"/>
                  </a:lnTo>
                  <a:close/>
                </a:path>
              </a:pathLst>
            </a:custGeom>
            <a:solidFill>
              <a:srgbClr val="EDA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10328" y="1057655"/>
              <a:ext cx="5148580" cy="5148580"/>
            </a:xfrm>
            <a:custGeom>
              <a:avLst/>
              <a:gdLst/>
              <a:ahLst/>
              <a:cxnLst/>
              <a:rect l="l" t="t" r="r" b="b"/>
              <a:pathLst>
                <a:path w="5148580" h="5148580">
                  <a:moveTo>
                    <a:pt x="5148072" y="5132844"/>
                  </a:moveTo>
                  <a:lnTo>
                    <a:pt x="15240" y="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5148072" y="5148072"/>
                  </a:lnTo>
                  <a:lnTo>
                    <a:pt x="5148072" y="5135880"/>
                  </a:lnTo>
                  <a:lnTo>
                    <a:pt x="5148072" y="5132844"/>
                  </a:lnTo>
                  <a:close/>
                </a:path>
              </a:pathLst>
            </a:custGeom>
            <a:solidFill>
              <a:srgbClr val="EDA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925567" y="1057655"/>
              <a:ext cx="5133340" cy="5133340"/>
            </a:xfrm>
            <a:custGeom>
              <a:avLst/>
              <a:gdLst/>
              <a:ahLst/>
              <a:cxnLst/>
              <a:rect l="l" t="t" r="r" b="b"/>
              <a:pathLst>
                <a:path w="5133339" h="5133340">
                  <a:moveTo>
                    <a:pt x="5132832" y="5132832"/>
                  </a:moveTo>
                  <a:lnTo>
                    <a:pt x="0" y="0"/>
                  </a:lnTo>
                  <a:lnTo>
                    <a:pt x="57912" y="0"/>
                  </a:lnTo>
                  <a:lnTo>
                    <a:pt x="5132832" y="5074919"/>
                  </a:lnTo>
                  <a:lnTo>
                    <a:pt x="5132832" y="5132832"/>
                  </a:lnTo>
                  <a:close/>
                </a:path>
              </a:pathLst>
            </a:custGeom>
            <a:solidFill>
              <a:srgbClr val="EDA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983480" y="1057655"/>
              <a:ext cx="5074920" cy="5074920"/>
            </a:xfrm>
            <a:custGeom>
              <a:avLst/>
              <a:gdLst/>
              <a:ahLst/>
              <a:cxnLst/>
              <a:rect l="l" t="t" r="r" b="b"/>
              <a:pathLst>
                <a:path w="5074920" h="5074920">
                  <a:moveTo>
                    <a:pt x="5074920" y="5074919"/>
                  </a:moveTo>
                  <a:lnTo>
                    <a:pt x="0" y="0"/>
                  </a:lnTo>
                  <a:lnTo>
                    <a:pt x="18287" y="0"/>
                  </a:lnTo>
                  <a:lnTo>
                    <a:pt x="5074920" y="5056632"/>
                  </a:lnTo>
                  <a:lnTo>
                    <a:pt x="5074920" y="5074919"/>
                  </a:lnTo>
                  <a:close/>
                </a:path>
              </a:pathLst>
            </a:custGeom>
            <a:solidFill>
              <a:srgbClr val="EBA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001768" y="1057655"/>
              <a:ext cx="5057140" cy="5057140"/>
            </a:xfrm>
            <a:custGeom>
              <a:avLst/>
              <a:gdLst/>
              <a:ahLst/>
              <a:cxnLst/>
              <a:rect l="l" t="t" r="r" b="b"/>
              <a:pathLst>
                <a:path w="5057139" h="5057140">
                  <a:moveTo>
                    <a:pt x="5056632" y="4953000"/>
                  </a:moveTo>
                  <a:lnTo>
                    <a:pt x="103632" y="0"/>
                  </a:lnTo>
                  <a:lnTo>
                    <a:pt x="88392" y="0"/>
                  </a:lnTo>
                  <a:lnTo>
                    <a:pt x="63512" y="0"/>
                  </a:lnTo>
                  <a:lnTo>
                    <a:pt x="42672" y="0"/>
                  </a:lnTo>
                  <a:lnTo>
                    <a:pt x="0" y="0"/>
                  </a:lnTo>
                  <a:lnTo>
                    <a:pt x="5056632" y="5056644"/>
                  </a:lnTo>
                  <a:lnTo>
                    <a:pt x="5056632" y="5013972"/>
                  </a:lnTo>
                  <a:lnTo>
                    <a:pt x="5056632" y="4994084"/>
                  </a:lnTo>
                  <a:lnTo>
                    <a:pt x="5056632" y="4968252"/>
                  </a:lnTo>
                  <a:lnTo>
                    <a:pt x="5056632" y="4953000"/>
                  </a:lnTo>
                  <a:close/>
                </a:path>
              </a:pathLst>
            </a:custGeom>
            <a:solidFill>
              <a:srgbClr val="EBAC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105400" y="1057655"/>
              <a:ext cx="4953000" cy="4953000"/>
            </a:xfrm>
            <a:custGeom>
              <a:avLst/>
              <a:gdLst/>
              <a:ahLst/>
              <a:cxnLst/>
              <a:rect l="l" t="t" r="r" b="b"/>
              <a:pathLst>
                <a:path w="4953000" h="4953000">
                  <a:moveTo>
                    <a:pt x="4953000" y="4953000"/>
                  </a:moveTo>
                  <a:lnTo>
                    <a:pt x="0" y="0"/>
                  </a:lnTo>
                  <a:lnTo>
                    <a:pt x="48268" y="0"/>
                  </a:lnTo>
                  <a:lnTo>
                    <a:pt x="4953000" y="4905682"/>
                  </a:lnTo>
                  <a:lnTo>
                    <a:pt x="4953000" y="4953000"/>
                  </a:lnTo>
                  <a:close/>
                </a:path>
              </a:pathLst>
            </a:custGeom>
            <a:solidFill>
              <a:srgbClr val="E9AC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153668" y="1057655"/>
              <a:ext cx="4904740" cy="4906010"/>
            </a:xfrm>
            <a:custGeom>
              <a:avLst/>
              <a:gdLst/>
              <a:ahLst/>
              <a:cxnLst/>
              <a:rect l="l" t="t" r="r" b="b"/>
              <a:pathLst>
                <a:path w="4904739" h="4906010">
                  <a:moveTo>
                    <a:pt x="4904732" y="4905682"/>
                  </a:moveTo>
                  <a:lnTo>
                    <a:pt x="0" y="0"/>
                  </a:lnTo>
                  <a:lnTo>
                    <a:pt x="24883" y="0"/>
                  </a:lnTo>
                  <a:lnTo>
                    <a:pt x="4904732" y="4879848"/>
                  </a:lnTo>
                  <a:lnTo>
                    <a:pt x="4904732" y="4905682"/>
                  </a:lnTo>
                  <a:close/>
                </a:path>
              </a:pathLst>
            </a:custGeom>
            <a:solidFill>
              <a:srgbClr val="E8AC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178552" y="1057655"/>
              <a:ext cx="4879975" cy="4879975"/>
            </a:xfrm>
            <a:custGeom>
              <a:avLst/>
              <a:gdLst/>
              <a:ahLst/>
              <a:cxnLst/>
              <a:rect l="l" t="t" r="r" b="b"/>
              <a:pathLst>
                <a:path w="4879975" h="4879975">
                  <a:moveTo>
                    <a:pt x="4879848" y="4879848"/>
                  </a:moveTo>
                  <a:lnTo>
                    <a:pt x="0" y="0"/>
                  </a:lnTo>
                  <a:lnTo>
                    <a:pt x="11688" y="0"/>
                  </a:lnTo>
                  <a:lnTo>
                    <a:pt x="4879848" y="4869103"/>
                  </a:lnTo>
                  <a:lnTo>
                    <a:pt x="4879848" y="4879848"/>
                  </a:lnTo>
                  <a:close/>
                </a:path>
              </a:pathLst>
            </a:custGeom>
            <a:solidFill>
              <a:srgbClr val="E8A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190241" y="1057655"/>
              <a:ext cx="4868545" cy="4869180"/>
            </a:xfrm>
            <a:custGeom>
              <a:avLst/>
              <a:gdLst/>
              <a:ahLst/>
              <a:cxnLst/>
              <a:rect l="l" t="t" r="r" b="b"/>
              <a:pathLst>
                <a:path w="4868545" h="4869180">
                  <a:moveTo>
                    <a:pt x="4868159" y="4869103"/>
                  </a:moveTo>
                  <a:lnTo>
                    <a:pt x="0" y="0"/>
                  </a:lnTo>
                  <a:lnTo>
                    <a:pt x="37079" y="0"/>
                  </a:lnTo>
                  <a:lnTo>
                    <a:pt x="4868159" y="4831079"/>
                  </a:lnTo>
                  <a:lnTo>
                    <a:pt x="4868159" y="4869103"/>
                  </a:lnTo>
                  <a:close/>
                </a:path>
              </a:pathLst>
            </a:custGeom>
            <a:solidFill>
              <a:srgbClr val="E8AE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227320" y="1057655"/>
              <a:ext cx="4831080" cy="4831080"/>
            </a:xfrm>
            <a:custGeom>
              <a:avLst/>
              <a:gdLst/>
              <a:ahLst/>
              <a:cxnLst/>
              <a:rect l="l" t="t" r="r" b="b"/>
              <a:pathLst>
                <a:path w="4831080" h="4831080">
                  <a:moveTo>
                    <a:pt x="4831080" y="4760988"/>
                  </a:moveTo>
                  <a:lnTo>
                    <a:pt x="70104" y="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4831080" y="4831080"/>
                  </a:lnTo>
                  <a:lnTo>
                    <a:pt x="4831080" y="4791468"/>
                  </a:lnTo>
                  <a:lnTo>
                    <a:pt x="4831080" y="4760988"/>
                  </a:lnTo>
                  <a:close/>
                </a:path>
              </a:pathLst>
            </a:custGeom>
            <a:solidFill>
              <a:srgbClr val="E6AE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297424" y="1057655"/>
              <a:ext cx="4761230" cy="4761230"/>
            </a:xfrm>
            <a:custGeom>
              <a:avLst/>
              <a:gdLst/>
              <a:ahLst/>
              <a:cxnLst/>
              <a:rect l="l" t="t" r="r" b="b"/>
              <a:pathLst>
                <a:path w="4761230" h="4761230">
                  <a:moveTo>
                    <a:pt x="4760976" y="4760976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4760976" y="4751832"/>
                  </a:lnTo>
                  <a:lnTo>
                    <a:pt x="4760976" y="4760976"/>
                  </a:lnTo>
                  <a:close/>
                </a:path>
              </a:pathLst>
            </a:custGeom>
            <a:solidFill>
              <a:srgbClr val="E6AF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06568" y="1057655"/>
              <a:ext cx="4752340" cy="4752340"/>
            </a:xfrm>
            <a:custGeom>
              <a:avLst/>
              <a:gdLst/>
              <a:ahLst/>
              <a:cxnLst/>
              <a:rect l="l" t="t" r="r" b="b"/>
              <a:pathLst>
                <a:path w="4752339" h="4752340">
                  <a:moveTo>
                    <a:pt x="4751832" y="4698504"/>
                  </a:moveTo>
                  <a:lnTo>
                    <a:pt x="53340" y="0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4751832" y="4751844"/>
                  </a:lnTo>
                  <a:lnTo>
                    <a:pt x="4751832" y="4715268"/>
                  </a:lnTo>
                  <a:lnTo>
                    <a:pt x="4751832" y="4698504"/>
                  </a:lnTo>
                  <a:close/>
                </a:path>
              </a:pathLst>
            </a:custGeom>
            <a:solidFill>
              <a:srgbClr val="E4AF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359908" y="1057655"/>
              <a:ext cx="4699000" cy="4699000"/>
            </a:xfrm>
            <a:custGeom>
              <a:avLst/>
              <a:gdLst/>
              <a:ahLst/>
              <a:cxnLst/>
              <a:rect l="l" t="t" r="r" b="b"/>
              <a:pathLst>
                <a:path w="4699000" h="4699000">
                  <a:moveTo>
                    <a:pt x="4698492" y="4698492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4698492" y="4677156"/>
                  </a:lnTo>
                  <a:lnTo>
                    <a:pt x="4698492" y="4698492"/>
                  </a:lnTo>
                  <a:close/>
                </a:path>
              </a:pathLst>
            </a:custGeom>
            <a:solidFill>
              <a:srgbClr val="E4AF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381244" y="1057655"/>
              <a:ext cx="4677410" cy="4677410"/>
            </a:xfrm>
            <a:custGeom>
              <a:avLst/>
              <a:gdLst/>
              <a:ahLst/>
              <a:cxnLst/>
              <a:rect l="l" t="t" r="r" b="b"/>
              <a:pathLst>
                <a:path w="4677410" h="4677410">
                  <a:moveTo>
                    <a:pt x="4677156" y="4603902"/>
                  </a:moveTo>
                  <a:lnTo>
                    <a:pt x="74142" y="0"/>
                  </a:lnTo>
                  <a:lnTo>
                    <a:pt x="65532" y="0"/>
                  </a:lnTo>
                  <a:lnTo>
                    <a:pt x="35052" y="0"/>
                  </a:lnTo>
                  <a:lnTo>
                    <a:pt x="28956" y="0"/>
                  </a:lnTo>
                  <a:lnTo>
                    <a:pt x="0" y="0"/>
                  </a:lnTo>
                  <a:lnTo>
                    <a:pt x="4677156" y="4677168"/>
                  </a:lnTo>
                  <a:lnTo>
                    <a:pt x="4677156" y="4648200"/>
                  </a:lnTo>
                  <a:lnTo>
                    <a:pt x="4677156" y="4642116"/>
                  </a:lnTo>
                  <a:lnTo>
                    <a:pt x="4677156" y="4611636"/>
                  </a:lnTo>
                  <a:lnTo>
                    <a:pt x="4677156" y="4603902"/>
                  </a:lnTo>
                  <a:close/>
                </a:path>
              </a:pathLst>
            </a:custGeom>
            <a:solidFill>
              <a:srgbClr val="E2AF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455391" y="1057655"/>
              <a:ext cx="4603115" cy="4604385"/>
            </a:xfrm>
            <a:custGeom>
              <a:avLst/>
              <a:gdLst/>
              <a:ahLst/>
              <a:cxnLst/>
              <a:rect l="l" t="t" r="r" b="b"/>
              <a:pathLst>
                <a:path w="4603114" h="4604385">
                  <a:moveTo>
                    <a:pt x="4603009" y="4603901"/>
                  </a:moveTo>
                  <a:lnTo>
                    <a:pt x="0" y="0"/>
                  </a:lnTo>
                  <a:lnTo>
                    <a:pt x="37104" y="0"/>
                  </a:lnTo>
                  <a:lnTo>
                    <a:pt x="4603009" y="4565904"/>
                  </a:lnTo>
                  <a:lnTo>
                    <a:pt x="4603009" y="4603901"/>
                  </a:lnTo>
                  <a:close/>
                </a:path>
              </a:pathLst>
            </a:custGeom>
            <a:solidFill>
              <a:srgbClr val="E1AF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492496" y="1057655"/>
              <a:ext cx="4566285" cy="4566285"/>
            </a:xfrm>
            <a:custGeom>
              <a:avLst/>
              <a:gdLst/>
              <a:ahLst/>
              <a:cxnLst/>
              <a:rect l="l" t="t" r="r" b="b"/>
              <a:pathLst>
                <a:path w="4566285" h="4566285">
                  <a:moveTo>
                    <a:pt x="4565904" y="4565904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4565904" y="4544568"/>
                  </a:lnTo>
                  <a:lnTo>
                    <a:pt x="4565904" y="4565904"/>
                  </a:lnTo>
                  <a:close/>
                </a:path>
              </a:pathLst>
            </a:custGeom>
            <a:solidFill>
              <a:srgbClr val="DFAF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513832" y="1057655"/>
              <a:ext cx="4544695" cy="4544695"/>
            </a:xfrm>
            <a:custGeom>
              <a:avLst/>
              <a:gdLst/>
              <a:ahLst/>
              <a:cxnLst/>
              <a:rect l="l" t="t" r="r" b="b"/>
              <a:pathLst>
                <a:path w="4544695" h="4544695">
                  <a:moveTo>
                    <a:pt x="4544568" y="4523244"/>
                  </a:moveTo>
                  <a:lnTo>
                    <a:pt x="21336" y="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4544568" y="4544580"/>
                  </a:lnTo>
                  <a:lnTo>
                    <a:pt x="4544568" y="4526280"/>
                  </a:lnTo>
                  <a:lnTo>
                    <a:pt x="4544568" y="4523244"/>
                  </a:lnTo>
                  <a:close/>
                </a:path>
              </a:pathLst>
            </a:custGeom>
            <a:solidFill>
              <a:srgbClr val="DFB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535167" y="1057655"/>
              <a:ext cx="4523740" cy="4523740"/>
            </a:xfrm>
            <a:custGeom>
              <a:avLst/>
              <a:gdLst/>
              <a:ahLst/>
              <a:cxnLst/>
              <a:rect l="l" t="t" r="r" b="b"/>
              <a:pathLst>
                <a:path w="4523739" h="4523740">
                  <a:moveTo>
                    <a:pt x="4523232" y="4523232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4523232" y="4489704"/>
                  </a:lnTo>
                  <a:lnTo>
                    <a:pt x="4523232" y="4523232"/>
                  </a:lnTo>
                  <a:close/>
                </a:path>
              </a:pathLst>
            </a:custGeom>
            <a:solidFill>
              <a:srgbClr val="DFB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568696" y="1057655"/>
              <a:ext cx="4490085" cy="4490085"/>
            </a:xfrm>
            <a:custGeom>
              <a:avLst/>
              <a:gdLst/>
              <a:ahLst/>
              <a:cxnLst/>
              <a:rect l="l" t="t" r="r" b="b"/>
              <a:pathLst>
                <a:path w="4490085" h="4490085">
                  <a:moveTo>
                    <a:pt x="4489704" y="4416564"/>
                  </a:moveTo>
                  <a:lnTo>
                    <a:pt x="73152" y="0"/>
                  </a:lnTo>
                  <a:lnTo>
                    <a:pt x="54864" y="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4489704" y="4489716"/>
                  </a:lnTo>
                  <a:lnTo>
                    <a:pt x="4489704" y="4450080"/>
                  </a:lnTo>
                  <a:lnTo>
                    <a:pt x="4489704" y="4434852"/>
                  </a:lnTo>
                  <a:lnTo>
                    <a:pt x="4489704" y="4416564"/>
                  </a:lnTo>
                  <a:close/>
                </a:path>
              </a:pathLst>
            </a:custGeom>
            <a:solidFill>
              <a:srgbClr val="DDB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641848" y="1057655"/>
              <a:ext cx="4417060" cy="4417060"/>
            </a:xfrm>
            <a:custGeom>
              <a:avLst/>
              <a:gdLst/>
              <a:ahLst/>
              <a:cxnLst/>
              <a:rect l="l" t="t" r="r" b="b"/>
              <a:pathLst>
                <a:path w="4417060" h="4417060">
                  <a:moveTo>
                    <a:pt x="4416552" y="4343400"/>
                  </a:moveTo>
                  <a:lnTo>
                    <a:pt x="73152" y="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4416552" y="4416564"/>
                  </a:lnTo>
                  <a:lnTo>
                    <a:pt x="4416552" y="4376940"/>
                  </a:lnTo>
                  <a:lnTo>
                    <a:pt x="4416552" y="4343400"/>
                  </a:lnTo>
                  <a:close/>
                </a:path>
              </a:pathLst>
            </a:custGeom>
            <a:solidFill>
              <a:srgbClr val="DBB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715000" y="1057655"/>
              <a:ext cx="4343400" cy="4343400"/>
            </a:xfrm>
            <a:custGeom>
              <a:avLst/>
              <a:gdLst/>
              <a:ahLst/>
              <a:cxnLst/>
              <a:rect l="l" t="t" r="r" b="b"/>
              <a:pathLst>
                <a:path w="4343400" h="4343400">
                  <a:moveTo>
                    <a:pt x="4343400" y="4343400"/>
                  </a:moveTo>
                  <a:lnTo>
                    <a:pt x="0" y="0"/>
                  </a:lnTo>
                  <a:lnTo>
                    <a:pt x="5541" y="0"/>
                  </a:lnTo>
                  <a:lnTo>
                    <a:pt x="4343400" y="4338699"/>
                  </a:lnTo>
                  <a:lnTo>
                    <a:pt x="4343400" y="4343400"/>
                  </a:lnTo>
                  <a:close/>
                </a:path>
              </a:pathLst>
            </a:custGeom>
            <a:solidFill>
              <a:srgbClr val="DBB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720541" y="1057655"/>
              <a:ext cx="4338320" cy="4338955"/>
            </a:xfrm>
            <a:custGeom>
              <a:avLst/>
              <a:gdLst/>
              <a:ahLst/>
              <a:cxnLst/>
              <a:rect l="l" t="t" r="r" b="b"/>
              <a:pathLst>
                <a:path w="4338320" h="4338955">
                  <a:moveTo>
                    <a:pt x="4337858" y="4338699"/>
                  </a:moveTo>
                  <a:lnTo>
                    <a:pt x="0" y="0"/>
                  </a:lnTo>
                  <a:lnTo>
                    <a:pt x="14270" y="0"/>
                  </a:lnTo>
                  <a:lnTo>
                    <a:pt x="4337858" y="4323587"/>
                  </a:lnTo>
                  <a:lnTo>
                    <a:pt x="4337858" y="4338699"/>
                  </a:lnTo>
                  <a:close/>
                </a:path>
              </a:pathLst>
            </a:custGeom>
            <a:solidFill>
              <a:srgbClr val="DAB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734812" y="1057655"/>
              <a:ext cx="4323715" cy="4323715"/>
            </a:xfrm>
            <a:custGeom>
              <a:avLst/>
              <a:gdLst/>
              <a:ahLst/>
              <a:cxnLst/>
              <a:rect l="l" t="t" r="r" b="b"/>
              <a:pathLst>
                <a:path w="4323714" h="4323715">
                  <a:moveTo>
                    <a:pt x="4323588" y="4323587"/>
                  </a:moveTo>
                  <a:lnTo>
                    <a:pt x="0" y="0"/>
                  </a:lnTo>
                  <a:lnTo>
                    <a:pt x="22301" y="0"/>
                  </a:lnTo>
                  <a:lnTo>
                    <a:pt x="4323588" y="4302119"/>
                  </a:lnTo>
                  <a:lnTo>
                    <a:pt x="4323588" y="4323587"/>
                  </a:lnTo>
                  <a:close/>
                </a:path>
              </a:pathLst>
            </a:custGeom>
            <a:solidFill>
              <a:srgbClr val="DAB3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757113" y="1057655"/>
              <a:ext cx="4301490" cy="4302125"/>
            </a:xfrm>
            <a:custGeom>
              <a:avLst/>
              <a:gdLst/>
              <a:ahLst/>
              <a:cxnLst/>
              <a:rect l="l" t="t" r="r" b="b"/>
              <a:pathLst>
                <a:path w="4301489" h="4302125">
                  <a:moveTo>
                    <a:pt x="4301287" y="4255008"/>
                  </a:moveTo>
                  <a:lnTo>
                    <a:pt x="46278" y="0"/>
                  </a:lnTo>
                  <a:lnTo>
                    <a:pt x="37134" y="0"/>
                  </a:lnTo>
                  <a:lnTo>
                    <a:pt x="0" y="0"/>
                  </a:lnTo>
                  <a:lnTo>
                    <a:pt x="4301287" y="4302125"/>
                  </a:lnTo>
                  <a:lnTo>
                    <a:pt x="4301287" y="4264164"/>
                  </a:lnTo>
                  <a:lnTo>
                    <a:pt x="4301287" y="4255008"/>
                  </a:lnTo>
                  <a:close/>
                </a:path>
              </a:pathLst>
            </a:custGeom>
            <a:solidFill>
              <a:srgbClr val="D8B3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803392" y="1057655"/>
              <a:ext cx="4255135" cy="4255135"/>
            </a:xfrm>
            <a:custGeom>
              <a:avLst/>
              <a:gdLst/>
              <a:ahLst/>
              <a:cxnLst/>
              <a:rect l="l" t="t" r="r" b="b"/>
              <a:pathLst>
                <a:path w="4255135" h="4255135">
                  <a:moveTo>
                    <a:pt x="4255008" y="4255007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4255008" y="4224528"/>
                  </a:lnTo>
                  <a:lnTo>
                    <a:pt x="4255008" y="4255007"/>
                  </a:lnTo>
                  <a:close/>
                </a:path>
              </a:pathLst>
            </a:custGeom>
            <a:solidFill>
              <a:srgbClr val="D8B3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833872" y="1057655"/>
              <a:ext cx="4224655" cy="4224655"/>
            </a:xfrm>
            <a:custGeom>
              <a:avLst/>
              <a:gdLst/>
              <a:ahLst/>
              <a:cxnLst/>
              <a:rect l="l" t="t" r="r" b="b"/>
              <a:pathLst>
                <a:path w="4224655" h="4224655">
                  <a:moveTo>
                    <a:pt x="4224528" y="4151388"/>
                  </a:moveTo>
                  <a:lnTo>
                    <a:pt x="73152" y="0"/>
                  </a:lnTo>
                  <a:lnTo>
                    <a:pt x="57912" y="0"/>
                  </a:lnTo>
                  <a:lnTo>
                    <a:pt x="39624" y="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4224528" y="4224540"/>
                  </a:lnTo>
                  <a:lnTo>
                    <a:pt x="4224528" y="4215384"/>
                  </a:lnTo>
                  <a:lnTo>
                    <a:pt x="4224528" y="4184916"/>
                  </a:lnTo>
                  <a:lnTo>
                    <a:pt x="4224528" y="4166616"/>
                  </a:lnTo>
                  <a:lnTo>
                    <a:pt x="4224528" y="4151388"/>
                  </a:lnTo>
                  <a:close/>
                </a:path>
              </a:pathLst>
            </a:custGeom>
            <a:solidFill>
              <a:srgbClr val="D6B3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907024" y="1057655"/>
              <a:ext cx="4151629" cy="4151629"/>
            </a:xfrm>
            <a:custGeom>
              <a:avLst/>
              <a:gdLst/>
              <a:ahLst/>
              <a:cxnLst/>
              <a:rect l="l" t="t" r="r" b="b"/>
              <a:pathLst>
                <a:path w="4151629" h="4151629">
                  <a:moveTo>
                    <a:pt x="4151376" y="4105668"/>
                  </a:moveTo>
                  <a:lnTo>
                    <a:pt x="45720" y="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4151376" y="4151388"/>
                  </a:lnTo>
                  <a:lnTo>
                    <a:pt x="4151376" y="4111764"/>
                  </a:lnTo>
                  <a:lnTo>
                    <a:pt x="4151376" y="4105668"/>
                  </a:lnTo>
                  <a:close/>
                </a:path>
              </a:pathLst>
            </a:custGeom>
            <a:solidFill>
              <a:srgbClr val="D4B3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52744" y="1057655"/>
              <a:ext cx="4105910" cy="4105910"/>
            </a:xfrm>
            <a:custGeom>
              <a:avLst/>
              <a:gdLst/>
              <a:ahLst/>
              <a:cxnLst/>
              <a:rect l="l" t="t" r="r" b="b"/>
              <a:pathLst>
                <a:path w="4105910" h="4105910">
                  <a:moveTo>
                    <a:pt x="4105656" y="4105656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4105656" y="4075176"/>
                  </a:lnTo>
                  <a:lnTo>
                    <a:pt x="4105656" y="4105656"/>
                  </a:lnTo>
                  <a:close/>
                </a:path>
              </a:pathLst>
            </a:custGeom>
            <a:solidFill>
              <a:srgbClr val="D4B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983224" y="1057655"/>
              <a:ext cx="4075429" cy="4075429"/>
            </a:xfrm>
            <a:custGeom>
              <a:avLst/>
              <a:gdLst/>
              <a:ahLst/>
              <a:cxnLst/>
              <a:rect l="l" t="t" r="r" b="b"/>
              <a:pathLst>
                <a:path w="4075429" h="4075429">
                  <a:moveTo>
                    <a:pt x="4075176" y="4075176"/>
                  </a:moveTo>
                  <a:lnTo>
                    <a:pt x="0" y="0"/>
                  </a:lnTo>
                  <a:lnTo>
                    <a:pt x="39039" y="0"/>
                  </a:lnTo>
                  <a:lnTo>
                    <a:pt x="4075176" y="4036919"/>
                  </a:lnTo>
                  <a:lnTo>
                    <a:pt x="4075176" y="4075176"/>
                  </a:lnTo>
                  <a:close/>
                </a:path>
              </a:pathLst>
            </a:custGeom>
            <a:solidFill>
              <a:srgbClr val="D3B5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022264" y="1057655"/>
              <a:ext cx="4036695" cy="4037329"/>
            </a:xfrm>
            <a:custGeom>
              <a:avLst/>
              <a:gdLst/>
              <a:ahLst/>
              <a:cxnLst/>
              <a:rect l="l" t="t" r="r" b="b"/>
              <a:pathLst>
                <a:path w="4036695" h="4037329">
                  <a:moveTo>
                    <a:pt x="4036136" y="4036919"/>
                  </a:moveTo>
                  <a:lnTo>
                    <a:pt x="0" y="0"/>
                  </a:lnTo>
                  <a:lnTo>
                    <a:pt x="37160" y="0"/>
                  </a:lnTo>
                  <a:lnTo>
                    <a:pt x="4036136" y="3998976"/>
                  </a:lnTo>
                  <a:lnTo>
                    <a:pt x="4036136" y="4036919"/>
                  </a:lnTo>
                  <a:close/>
                </a:path>
              </a:pathLst>
            </a:custGeom>
            <a:solidFill>
              <a:srgbClr val="D1B5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059424" y="1057655"/>
              <a:ext cx="3999229" cy="3999229"/>
            </a:xfrm>
            <a:custGeom>
              <a:avLst/>
              <a:gdLst/>
              <a:ahLst/>
              <a:cxnLst/>
              <a:rect l="l" t="t" r="r" b="b"/>
              <a:pathLst>
                <a:path w="3999229" h="3999229">
                  <a:moveTo>
                    <a:pt x="3998976" y="3959364"/>
                  </a:moveTo>
                  <a:lnTo>
                    <a:pt x="39624" y="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3998976" y="3998988"/>
                  </a:lnTo>
                  <a:lnTo>
                    <a:pt x="3998976" y="3986784"/>
                  </a:lnTo>
                  <a:lnTo>
                    <a:pt x="3998976" y="3959364"/>
                  </a:lnTo>
                  <a:close/>
                </a:path>
              </a:pathLst>
            </a:custGeom>
            <a:solidFill>
              <a:srgbClr val="D1B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099048" y="1057655"/>
              <a:ext cx="3959860" cy="3959860"/>
            </a:xfrm>
            <a:custGeom>
              <a:avLst/>
              <a:gdLst/>
              <a:ahLst/>
              <a:cxnLst/>
              <a:rect l="l" t="t" r="r" b="b"/>
              <a:pathLst>
                <a:path w="3959860" h="3959860">
                  <a:moveTo>
                    <a:pt x="3959352" y="3898404"/>
                  </a:moveTo>
                  <a:lnTo>
                    <a:pt x="60960" y="0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3959352" y="3959364"/>
                  </a:lnTo>
                  <a:lnTo>
                    <a:pt x="3959352" y="3925836"/>
                  </a:lnTo>
                  <a:lnTo>
                    <a:pt x="3959352" y="3898404"/>
                  </a:lnTo>
                  <a:close/>
                </a:path>
              </a:pathLst>
            </a:custGeom>
            <a:solidFill>
              <a:srgbClr val="CFB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60008" y="1057655"/>
              <a:ext cx="3898900" cy="3898900"/>
            </a:xfrm>
            <a:custGeom>
              <a:avLst/>
              <a:gdLst/>
              <a:ahLst/>
              <a:cxnLst/>
              <a:rect l="l" t="t" r="r" b="b"/>
              <a:pathLst>
                <a:path w="3898900" h="3898900">
                  <a:moveTo>
                    <a:pt x="3898392" y="3898392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3898392" y="3889248"/>
                  </a:lnTo>
                  <a:lnTo>
                    <a:pt x="3898392" y="3898392"/>
                  </a:lnTo>
                  <a:close/>
                </a:path>
              </a:pathLst>
            </a:custGeom>
            <a:solidFill>
              <a:srgbClr val="CF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69152" y="1057655"/>
              <a:ext cx="3889375" cy="3889375"/>
            </a:xfrm>
            <a:custGeom>
              <a:avLst/>
              <a:gdLst/>
              <a:ahLst/>
              <a:cxnLst/>
              <a:rect l="l" t="t" r="r" b="b"/>
              <a:pathLst>
                <a:path w="3889375" h="3889375">
                  <a:moveTo>
                    <a:pt x="3889248" y="3816108"/>
                  </a:moveTo>
                  <a:lnTo>
                    <a:pt x="73152" y="0"/>
                  </a:lnTo>
                  <a:lnTo>
                    <a:pt x="35966" y="0"/>
                  </a:lnTo>
                  <a:lnTo>
                    <a:pt x="0" y="0"/>
                  </a:lnTo>
                  <a:lnTo>
                    <a:pt x="3889248" y="3889248"/>
                  </a:lnTo>
                  <a:lnTo>
                    <a:pt x="3889248" y="3854031"/>
                  </a:lnTo>
                  <a:lnTo>
                    <a:pt x="3889248" y="3816108"/>
                  </a:lnTo>
                  <a:close/>
                </a:path>
              </a:pathLst>
            </a:custGeom>
            <a:solidFill>
              <a:srgbClr val="CD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242304" y="1057655"/>
              <a:ext cx="3816350" cy="3816350"/>
            </a:xfrm>
            <a:custGeom>
              <a:avLst/>
              <a:gdLst/>
              <a:ahLst/>
              <a:cxnLst/>
              <a:rect l="l" t="t" r="r" b="b"/>
              <a:pathLst>
                <a:path w="3816350" h="3816350">
                  <a:moveTo>
                    <a:pt x="3816096" y="3779520"/>
                  </a:moveTo>
                  <a:lnTo>
                    <a:pt x="365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3816096" y="3816108"/>
                  </a:lnTo>
                  <a:lnTo>
                    <a:pt x="3816096" y="3810000"/>
                  </a:lnTo>
                  <a:lnTo>
                    <a:pt x="3816096" y="3779520"/>
                  </a:lnTo>
                  <a:close/>
                </a:path>
              </a:pathLst>
            </a:custGeom>
            <a:solidFill>
              <a:srgbClr val="CC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278880" y="1057655"/>
              <a:ext cx="3779520" cy="3779520"/>
            </a:xfrm>
            <a:custGeom>
              <a:avLst/>
              <a:gdLst/>
              <a:ahLst/>
              <a:cxnLst/>
              <a:rect l="l" t="t" r="r" b="b"/>
              <a:pathLst>
                <a:path w="3779520" h="3779520">
                  <a:moveTo>
                    <a:pt x="3779520" y="3718572"/>
                  </a:moveTo>
                  <a:lnTo>
                    <a:pt x="60960" y="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3779520" y="3779520"/>
                  </a:lnTo>
                  <a:lnTo>
                    <a:pt x="3779520" y="3741432"/>
                  </a:lnTo>
                  <a:lnTo>
                    <a:pt x="3779520" y="3718572"/>
                  </a:lnTo>
                  <a:close/>
                </a:path>
              </a:pathLst>
            </a:custGeom>
            <a:solidFill>
              <a:srgbClr val="CAB8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339840" y="1057655"/>
              <a:ext cx="3718560" cy="3718560"/>
            </a:xfrm>
            <a:custGeom>
              <a:avLst/>
              <a:gdLst/>
              <a:ahLst/>
              <a:cxnLst/>
              <a:rect l="l" t="t" r="r" b="b"/>
              <a:pathLst>
                <a:path w="3718560" h="3718560">
                  <a:moveTo>
                    <a:pt x="3718560" y="3718560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3718560" y="3706368"/>
                  </a:lnTo>
                  <a:lnTo>
                    <a:pt x="3718560" y="3718560"/>
                  </a:lnTo>
                  <a:close/>
                </a:path>
              </a:pathLst>
            </a:custGeom>
            <a:solidFill>
              <a:srgbClr val="CAB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352032" y="1057655"/>
              <a:ext cx="3706495" cy="3706495"/>
            </a:xfrm>
            <a:custGeom>
              <a:avLst/>
              <a:gdLst/>
              <a:ahLst/>
              <a:cxnLst/>
              <a:rect l="l" t="t" r="r" b="b"/>
              <a:pathLst>
                <a:path w="3706495" h="3706495">
                  <a:moveTo>
                    <a:pt x="3706368" y="3633216"/>
                  </a:moveTo>
                  <a:lnTo>
                    <a:pt x="73152" y="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3706368" y="3706380"/>
                  </a:lnTo>
                  <a:lnTo>
                    <a:pt x="3706368" y="3668268"/>
                  </a:lnTo>
                  <a:lnTo>
                    <a:pt x="3706368" y="3633216"/>
                  </a:lnTo>
                  <a:close/>
                </a:path>
              </a:pathLst>
            </a:custGeom>
            <a:solidFill>
              <a:srgbClr val="C8B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425184" y="1057655"/>
              <a:ext cx="3633470" cy="3633470"/>
            </a:xfrm>
            <a:custGeom>
              <a:avLst/>
              <a:gdLst/>
              <a:ahLst/>
              <a:cxnLst/>
              <a:rect l="l" t="t" r="r" b="b"/>
              <a:pathLst>
                <a:path w="3633470" h="3633470">
                  <a:moveTo>
                    <a:pt x="3633215" y="3633215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633215" y="3630168"/>
                  </a:lnTo>
                  <a:lnTo>
                    <a:pt x="3633215" y="3633215"/>
                  </a:lnTo>
                  <a:close/>
                </a:path>
              </a:pathLst>
            </a:custGeom>
            <a:solidFill>
              <a:srgbClr val="C6B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428232" y="1057655"/>
              <a:ext cx="3630295" cy="3630295"/>
            </a:xfrm>
            <a:custGeom>
              <a:avLst/>
              <a:gdLst/>
              <a:ahLst/>
              <a:cxnLst/>
              <a:rect l="l" t="t" r="r" b="b"/>
              <a:pathLst>
                <a:path w="3630295" h="3630295">
                  <a:moveTo>
                    <a:pt x="3630168" y="3560064"/>
                  </a:moveTo>
                  <a:lnTo>
                    <a:pt x="70104" y="0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3630168" y="3630180"/>
                  </a:lnTo>
                  <a:lnTo>
                    <a:pt x="3630168" y="3595116"/>
                  </a:lnTo>
                  <a:lnTo>
                    <a:pt x="3630168" y="3560064"/>
                  </a:lnTo>
                  <a:close/>
                </a:path>
              </a:pathLst>
            </a:custGeom>
            <a:solidFill>
              <a:srgbClr val="C6B8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498336" y="1057655"/>
              <a:ext cx="3560445" cy="3560445"/>
            </a:xfrm>
            <a:custGeom>
              <a:avLst/>
              <a:gdLst/>
              <a:ahLst/>
              <a:cxnLst/>
              <a:rect l="l" t="t" r="r" b="b"/>
              <a:pathLst>
                <a:path w="3560445" h="3560445">
                  <a:moveTo>
                    <a:pt x="3560064" y="3523500"/>
                  </a:moveTo>
                  <a:lnTo>
                    <a:pt x="36576" y="0"/>
                  </a:lnTo>
                  <a:lnTo>
                    <a:pt x="16764" y="0"/>
                  </a:lnTo>
                  <a:lnTo>
                    <a:pt x="0" y="0"/>
                  </a:lnTo>
                  <a:lnTo>
                    <a:pt x="3560064" y="3560064"/>
                  </a:lnTo>
                  <a:lnTo>
                    <a:pt x="3560064" y="3543312"/>
                  </a:lnTo>
                  <a:lnTo>
                    <a:pt x="3560064" y="3523500"/>
                  </a:lnTo>
                  <a:close/>
                </a:path>
              </a:pathLst>
            </a:custGeom>
            <a:solidFill>
              <a:srgbClr val="C4B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534911" y="1057655"/>
              <a:ext cx="3523615" cy="3523615"/>
            </a:xfrm>
            <a:custGeom>
              <a:avLst/>
              <a:gdLst/>
              <a:ahLst/>
              <a:cxnLst/>
              <a:rect l="l" t="t" r="r" b="b"/>
              <a:pathLst>
                <a:path w="3523614" h="3523615">
                  <a:moveTo>
                    <a:pt x="3523488" y="3454920"/>
                  </a:moveTo>
                  <a:lnTo>
                    <a:pt x="68580" y="0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3523488" y="3523500"/>
                  </a:lnTo>
                  <a:lnTo>
                    <a:pt x="3523488" y="3489972"/>
                  </a:lnTo>
                  <a:lnTo>
                    <a:pt x="3523488" y="3454920"/>
                  </a:lnTo>
                  <a:close/>
                </a:path>
              </a:pathLst>
            </a:custGeom>
            <a:solidFill>
              <a:srgbClr val="C3B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603492" y="1057655"/>
              <a:ext cx="3455035" cy="3455035"/>
            </a:xfrm>
            <a:custGeom>
              <a:avLst/>
              <a:gdLst/>
              <a:ahLst/>
              <a:cxnLst/>
              <a:rect l="l" t="t" r="r" b="b"/>
              <a:pathLst>
                <a:path w="3455035" h="3455035">
                  <a:moveTo>
                    <a:pt x="3454908" y="345490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3454908" y="3450335"/>
                  </a:lnTo>
                  <a:lnTo>
                    <a:pt x="3454908" y="3454908"/>
                  </a:lnTo>
                  <a:close/>
                </a:path>
              </a:pathLst>
            </a:custGeom>
            <a:solidFill>
              <a:srgbClr val="C3B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608064" y="1057655"/>
              <a:ext cx="3450590" cy="3450590"/>
            </a:xfrm>
            <a:custGeom>
              <a:avLst/>
              <a:gdLst/>
              <a:ahLst/>
              <a:cxnLst/>
              <a:rect l="l" t="t" r="r" b="b"/>
              <a:pathLst>
                <a:path w="3450589" h="3450590">
                  <a:moveTo>
                    <a:pt x="3450336" y="3381768"/>
                  </a:moveTo>
                  <a:lnTo>
                    <a:pt x="68580" y="0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3450336" y="3450336"/>
                  </a:lnTo>
                  <a:lnTo>
                    <a:pt x="3450336" y="3416808"/>
                  </a:lnTo>
                  <a:lnTo>
                    <a:pt x="3450336" y="3381768"/>
                  </a:lnTo>
                  <a:close/>
                </a:path>
              </a:pathLst>
            </a:custGeom>
            <a:solidFill>
              <a:srgbClr val="C1B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676644" y="1057655"/>
              <a:ext cx="3382010" cy="3382010"/>
            </a:xfrm>
            <a:custGeom>
              <a:avLst/>
              <a:gdLst/>
              <a:ahLst/>
              <a:cxnLst/>
              <a:rect l="l" t="t" r="r" b="b"/>
              <a:pathLst>
                <a:path w="3382010" h="3382010">
                  <a:moveTo>
                    <a:pt x="3381756" y="3343668"/>
                  </a:moveTo>
                  <a:lnTo>
                    <a:pt x="38100" y="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3381756" y="3381768"/>
                  </a:lnTo>
                  <a:lnTo>
                    <a:pt x="3381756" y="3361944"/>
                  </a:lnTo>
                  <a:lnTo>
                    <a:pt x="3381756" y="3343668"/>
                  </a:lnTo>
                  <a:close/>
                </a:path>
              </a:pathLst>
            </a:custGeom>
            <a:solidFill>
              <a:srgbClr val="BFB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714744" y="1057655"/>
              <a:ext cx="3343910" cy="3343910"/>
            </a:xfrm>
            <a:custGeom>
              <a:avLst/>
              <a:gdLst/>
              <a:ahLst/>
              <a:cxnLst/>
              <a:rect l="l" t="t" r="r" b="b"/>
              <a:pathLst>
                <a:path w="3343910" h="3343910">
                  <a:moveTo>
                    <a:pt x="3343656" y="3343656"/>
                  </a:moveTo>
                  <a:lnTo>
                    <a:pt x="0" y="0"/>
                  </a:lnTo>
                  <a:lnTo>
                    <a:pt x="35921" y="0"/>
                  </a:lnTo>
                  <a:lnTo>
                    <a:pt x="3343656" y="3308375"/>
                  </a:lnTo>
                  <a:lnTo>
                    <a:pt x="3343656" y="3343656"/>
                  </a:lnTo>
                  <a:close/>
                </a:path>
              </a:pathLst>
            </a:custGeom>
            <a:solidFill>
              <a:srgbClr val="BFB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750666" y="1057655"/>
              <a:ext cx="3308350" cy="3308985"/>
            </a:xfrm>
            <a:custGeom>
              <a:avLst/>
              <a:gdLst/>
              <a:ahLst/>
              <a:cxnLst/>
              <a:rect l="l" t="t" r="r" b="b"/>
              <a:pathLst>
                <a:path w="3308350" h="3308985">
                  <a:moveTo>
                    <a:pt x="3307734" y="3308375"/>
                  </a:moveTo>
                  <a:lnTo>
                    <a:pt x="0" y="0"/>
                  </a:lnTo>
                  <a:lnTo>
                    <a:pt x="34182" y="0"/>
                  </a:lnTo>
                  <a:lnTo>
                    <a:pt x="3307734" y="3273552"/>
                  </a:lnTo>
                  <a:lnTo>
                    <a:pt x="3307734" y="3308375"/>
                  </a:lnTo>
                  <a:close/>
                </a:path>
              </a:pathLst>
            </a:custGeom>
            <a:solidFill>
              <a:srgbClr val="BDB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784848" y="1057655"/>
              <a:ext cx="3274060" cy="3274060"/>
            </a:xfrm>
            <a:custGeom>
              <a:avLst/>
              <a:gdLst/>
              <a:ahLst/>
              <a:cxnLst/>
              <a:rect l="l" t="t" r="r" b="b"/>
              <a:pathLst>
                <a:path w="3274060" h="3274060">
                  <a:moveTo>
                    <a:pt x="3273552" y="327355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273552" y="3270504"/>
                  </a:lnTo>
                  <a:lnTo>
                    <a:pt x="3273552" y="3273552"/>
                  </a:lnTo>
                  <a:close/>
                </a:path>
              </a:pathLst>
            </a:custGeom>
            <a:solidFill>
              <a:srgbClr val="BDB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787896" y="1057655"/>
              <a:ext cx="3270885" cy="3270885"/>
            </a:xfrm>
            <a:custGeom>
              <a:avLst/>
              <a:gdLst/>
              <a:ahLst/>
              <a:cxnLst/>
              <a:rect l="l" t="t" r="r" b="b"/>
              <a:pathLst>
                <a:path w="3270885" h="3270885">
                  <a:moveTo>
                    <a:pt x="3270504" y="3198647"/>
                  </a:moveTo>
                  <a:lnTo>
                    <a:pt x="72478" y="0"/>
                  </a:lnTo>
                  <a:lnTo>
                    <a:pt x="35902" y="0"/>
                  </a:lnTo>
                  <a:lnTo>
                    <a:pt x="0" y="0"/>
                  </a:lnTo>
                  <a:lnTo>
                    <a:pt x="3270504" y="3270516"/>
                  </a:lnTo>
                  <a:lnTo>
                    <a:pt x="3270504" y="3235223"/>
                  </a:lnTo>
                  <a:lnTo>
                    <a:pt x="3270504" y="3198647"/>
                  </a:lnTo>
                  <a:close/>
                </a:path>
              </a:pathLst>
            </a:custGeom>
            <a:solidFill>
              <a:srgbClr val="BCB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860375" y="1057655"/>
              <a:ext cx="3198495" cy="3199130"/>
            </a:xfrm>
            <a:custGeom>
              <a:avLst/>
              <a:gdLst/>
              <a:ahLst/>
              <a:cxnLst/>
              <a:rect l="l" t="t" r="r" b="b"/>
              <a:pathLst>
                <a:path w="3198495" h="3199129">
                  <a:moveTo>
                    <a:pt x="3198025" y="3125482"/>
                  </a:moveTo>
                  <a:lnTo>
                    <a:pt x="73152" y="0"/>
                  </a:lnTo>
                  <a:lnTo>
                    <a:pt x="34201" y="0"/>
                  </a:lnTo>
                  <a:lnTo>
                    <a:pt x="12865" y="0"/>
                  </a:lnTo>
                  <a:lnTo>
                    <a:pt x="0" y="0"/>
                  </a:lnTo>
                  <a:lnTo>
                    <a:pt x="3198025" y="3198647"/>
                  </a:lnTo>
                  <a:lnTo>
                    <a:pt x="3198025" y="3185172"/>
                  </a:lnTo>
                  <a:lnTo>
                    <a:pt x="3198025" y="3163836"/>
                  </a:lnTo>
                  <a:lnTo>
                    <a:pt x="3198025" y="3125482"/>
                  </a:lnTo>
                  <a:close/>
                </a:path>
              </a:pathLst>
            </a:custGeom>
            <a:solidFill>
              <a:srgbClr val="BAB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933528" y="1057655"/>
              <a:ext cx="3125470" cy="3126105"/>
            </a:xfrm>
            <a:custGeom>
              <a:avLst/>
              <a:gdLst/>
              <a:ahLst/>
              <a:cxnLst/>
              <a:rect l="l" t="t" r="r" b="b"/>
              <a:pathLst>
                <a:path w="3125470" h="3126104">
                  <a:moveTo>
                    <a:pt x="3124872" y="3125477"/>
                  </a:moveTo>
                  <a:lnTo>
                    <a:pt x="0" y="0"/>
                  </a:lnTo>
                  <a:lnTo>
                    <a:pt x="30476" y="0"/>
                  </a:lnTo>
                  <a:lnTo>
                    <a:pt x="3124872" y="3094995"/>
                  </a:lnTo>
                  <a:lnTo>
                    <a:pt x="3124872" y="3125477"/>
                  </a:lnTo>
                  <a:close/>
                </a:path>
              </a:pathLst>
            </a:custGeom>
            <a:solidFill>
              <a:srgbClr val="B8BD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963994" y="1057655"/>
              <a:ext cx="3094990" cy="3095625"/>
            </a:xfrm>
            <a:custGeom>
              <a:avLst/>
              <a:gdLst/>
              <a:ahLst/>
              <a:cxnLst/>
              <a:rect l="l" t="t" r="r" b="b"/>
              <a:pathLst>
                <a:path w="3094989" h="3095625">
                  <a:moveTo>
                    <a:pt x="3094405" y="3051048"/>
                  </a:moveTo>
                  <a:lnTo>
                    <a:pt x="43357" y="0"/>
                  </a:lnTo>
                  <a:lnTo>
                    <a:pt x="3733" y="0"/>
                  </a:lnTo>
                  <a:lnTo>
                    <a:pt x="0" y="0"/>
                  </a:lnTo>
                  <a:lnTo>
                    <a:pt x="3094405" y="3095002"/>
                  </a:lnTo>
                  <a:lnTo>
                    <a:pt x="3094405" y="3090672"/>
                  </a:lnTo>
                  <a:lnTo>
                    <a:pt x="3094405" y="3051048"/>
                  </a:lnTo>
                  <a:close/>
                </a:path>
              </a:pathLst>
            </a:custGeom>
            <a:solidFill>
              <a:srgbClr val="B8B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007352" y="1057655"/>
              <a:ext cx="3051175" cy="3051175"/>
            </a:xfrm>
            <a:custGeom>
              <a:avLst/>
              <a:gdLst/>
              <a:ahLst/>
              <a:cxnLst/>
              <a:rect l="l" t="t" r="r" b="b"/>
              <a:pathLst>
                <a:path w="3051175" h="3051175">
                  <a:moveTo>
                    <a:pt x="3051048" y="3051048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3051048" y="3017519"/>
                  </a:lnTo>
                  <a:lnTo>
                    <a:pt x="3051048" y="3051048"/>
                  </a:lnTo>
                  <a:close/>
                </a:path>
              </a:pathLst>
            </a:custGeom>
            <a:solidFill>
              <a:srgbClr val="B6B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040880" y="1057655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3017520" y="3017519"/>
                  </a:moveTo>
                  <a:lnTo>
                    <a:pt x="0" y="0"/>
                  </a:lnTo>
                  <a:lnTo>
                    <a:pt x="10667" y="0"/>
                  </a:lnTo>
                  <a:lnTo>
                    <a:pt x="3017520" y="3006851"/>
                  </a:lnTo>
                  <a:lnTo>
                    <a:pt x="3017520" y="3017519"/>
                  </a:lnTo>
                  <a:close/>
                </a:path>
              </a:pathLst>
            </a:custGeom>
            <a:solidFill>
              <a:srgbClr val="B6B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051548" y="1057655"/>
              <a:ext cx="3007360" cy="3007360"/>
            </a:xfrm>
            <a:custGeom>
              <a:avLst/>
              <a:gdLst/>
              <a:ahLst/>
              <a:cxnLst/>
              <a:rect l="l" t="t" r="r" b="b"/>
              <a:pathLst>
                <a:path w="3007360" h="3007360">
                  <a:moveTo>
                    <a:pt x="3006852" y="3006851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3006852" y="2977896"/>
                  </a:lnTo>
                  <a:lnTo>
                    <a:pt x="3006852" y="3006851"/>
                  </a:lnTo>
                  <a:close/>
                </a:path>
              </a:pathLst>
            </a:custGeom>
            <a:solidFill>
              <a:srgbClr val="B6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080504" y="1057655"/>
              <a:ext cx="2978150" cy="2978150"/>
            </a:xfrm>
            <a:custGeom>
              <a:avLst/>
              <a:gdLst/>
              <a:ahLst/>
              <a:cxnLst/>
              <a:rect l="l" t="t" r="r" b="b"/>
              <a:pathLst>
                <a:path w="2978150" h="2978150">
                  <a:moveTo>
                    <a:pt x="2977896" y="2977896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2977896" y="2944368"/>
                  </a:lnTo>
                  <a:lnTo>
                    <a:pt x="2977896" y="2977896"/>
                  </a:lnTo>
                  <a:close/>
                </a:path>
              </a:pathLst>
            </a:custGeom>
            <a:solidFill>
              <a:srgbClr val="B5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114032" y="1057655"/>
              <a:ext cx="2944495" cy="2944495"/>
            </a:xfrm>
            <a:custGeom>
              <a:avLst/>
              <a:gdLst/>
              <a:ahLst/>
              <a:cxnLst/>
              <a:rect l="l" t="t" r="r" b="b"/>
              <a:pathLst>
                <a:path w="2944495" h="2944495">
                  <a:moveTo>
                    <a:pt x="2944368" y="2868180"/>
                  </a:moveTo>
                  <a:lnTo>
                    <a:pt x="76200" y="0"/>
                  </a:lnTo>
                  <a:lnTo>
                    <a:pt x="41148" y="0"/>
                  </a:lnTo>
                  <a:lnTo>
                    <a:pt x="39624" y="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2944368" y="2944380"/>
                  </a:lnTo>
                  <a:lnTo>
                    <a:pt x="2944368" y="2918460"/>
                  </a:lnTo>
                  <a:lnTo>
                    <a:pt x="2944368" y="2904744"/>
                  </a:lnTo>
                  <a:lnTo>
                    <a:pt x="2944368" y="2903232"/>
                  </a:lnTo>
                  <a:lnTo>
                    <a:pt x="2944368" y="2868180"/>
                  </a:lnTo>
                  <a:close/>
                </a:path>
              </a:pathLst>
            </a:custGeom>
            <a:solidFill>
              <a:srgbClr val="B3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190232" y="1057655"/>
              <a:ext cx="2868295" cy="2868295"/>
            </a:xfrm>
            <a:custGeom>
              <a:avLst/>
              <a:gdLst/>
              <a:ahLst/>
              <a:cxnLst/>
              <a:rect l="l" t="t" r="r" b="b"/>
              <a:pathLst>
                <a:path w="2868295" h="2868295">
                  <a:moveTo>
                    <a:pt x="2868168" y="2868168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2868168" y="2830067"/>
                  </a:lnTo>
                  <a:lnTo>
                    <a:pt x="2868168" y="2868168"/>
                  </a:lnTo>
                  <a:close/>
                </a:path>
              </a:pathLst>
            </a:custGeom>
            <a:solidFill>
              <a:srgbClr val="B1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228332" y="1057655"/>
              <a:ext cx="2830195" cy="2830195"/>
            </a:xfrm>
            <a:custGeom>
              <a:avLst/>
              <a:gdLst/>
              <a:ahLst/>
              <a:cxnLst/>
              <a:rect l="l" t="t" r="r" b="b"/>
              <a:pathLst>
                <a:path w="2830195" h="2830195">
                  <a:moveTo>
                    <a:pt x="2830068" y="2830067"/>
                  </a:moveTo>
                  <a:lnTo>
                    <a:pt x="0" y="0"/>
                  </a:lnTo>
                  <a:lnTo>
                    <a:pt x="38099" y="0"/>
                  </a:lnTo>
                  <a:lnTo>
                    <a:pt x="2830068" y="2791968"/>
                  </a:lnTo>
                  <a:lnTo>
                    <a:pt x="2830068" y="2830067"/>
                  </a:lnTo>
                  <a:close/>
                </a:path>
              </a:pathLst>
            </a:custGeom>
            <a:solidFill>
              <a:srgbClr val="B1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266432" y="1057655"/>
              <a:ext cx="2792095" cy="2792095"/>
            </a:xfrm>
            <a:custGeom>
              <a:avLst/>
              <a:gdLst/>
              <a:ahLst/>
              <a:cxnLst/>
              <a:rect l="l" t="t" r="r" b="b"/>
              <a:pathLst>
                <a:path w="2792095" h="2792095">
                  <a:moveTo>
                    <a:pt x="2791968" y="2791968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2791968" y="2779776"/>
                  </a:lnTo>
                  <a:lnTo>
                    <a:pt x="2791968" y="2791968"/>
                  </a:lnTo>
                  <a:close/>
                </a:path>
              </a:pathLst>
            </a:custGeom>
            <a:solidFill>
              <a:srgbClr val="AF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278624" y="1057655"/>
              <a:ext cx="2780030" cy="2780030"/>
            </a:xfrm>
            <a:custGeom>
              <a:avLst/>
              <a:gdLst/>
              <a:ahLst/>
              <a:cxnLst/>
              <a:rect l="l" t="t" r="r" b="b"/>
              <a:pathLst>
                <a:path w="2780029" h="2780029">
                  <a:moveTo>
                    <a:pt x="2779776" y="2715780"/>
                  </a:moveTo>
                  <a:lnTo>
                    <a:pt x="64008" y="0"/>
                  </a:lnTo>
                  <a:lnTo>
                    <a:pt x="42672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2779776" y="2779776"/>
                  </a:lnTo>
                  <a:lnTo>
                    <a:pt x="2779776" y="2752344"/>
                  </a:lnTo>
                  <a:lnTo>
                    <a:pt x="2779776" y="2737116"/>
                  </a:lnTo>
                  <a:lnTo>
                    <a:pt x="2779776" y="2715780"/>
                  </a:lnTo>
                  <a:close/>
                </a:path>
              </a:pathLst>
            </a:custGeom>
            <a:solidFill>
              <a:srgbClr val="AFC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342632" y="1057655"/>
              <a:ext cx="2715895" cy="2715895"/>
            </a:xfrm>
            <a:custGeom>
              <a:avLst/>
              <a:gdLst/>
              <a:ahLst/>
              <a:cxnLst/>
              <a:rect l="l" t="t" r="r" b="b"/>
              <a:pathLst>
                <a:path w="2715895" h="2715895">
                  <a:moveTo>
                    <a:pt x="2715768" y="2715768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2715768" y="2682240"/>
                  </a:lnTo>
                  <a:lnTo>
                    <a:pt x="2715768" y="2715768"/>
                  </a:lnTo>
                  <a:close/>
                </a:path>
              </a:pathLst>
            </a:custGeom>
            <a:solidFill>
              <a:srgbClr val="AEC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376160" y="1057655"/>
              <a:ext cx="2682240" cy="2682875"/>
            </a:xfrm>
            <a:custGeom>
              <a:avLst/>
              <a:gdLst/>
              <a:ahLst/>
              <a:cxnLst/>
              <a:rect l="l" t="t" r="r" b="b"/>
              <a:pathLst>
                <a:path w="2682239" h="2682875">
                  <a:moveTo>
                    <a:pt x="2682240" y="2648712"/>
                  </a:moveTo>
                  <a:lnTo>
                    <a:pt x="33528" y="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2682240" y="2682252"/>
                  </a:lnTo>
                  <a:lnTo>
                    <a:pt x="2682240" y="2657868"/>
                  </a:lnTo>
                  <a:lnTo>
                    <a:pt x="2682240" y="2648712"/>
                  </a:lnTo>
                  <a:close/>
                </a:path>
              </a:pathLst>
            </a:custGeom>
            <a:solidFill>
              <a:srgbClr val="ACC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409688" y="1057655"/>
              <a:ext cx="2649220" cy="2649220"/>
            </a:xfrm>
            <a:custGeom>
              <a:avLst/>
              <a:gdLst/>
              <a:ahLst/>
              <a:cxnLst/>
              <a:rect l="l" t="t" r="r" b="b"/>
              <a:pathLst>
                <a:path w="2649220" h="2649220">
                  <a:moveTo>
                    <a:pt x="2648712" y="2602992"/>
                  </a:moveTo>
                  <a:lnTo>
                    <a:pt x="45720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2648712" y="2648712"/>
                  </a:lnTo>
                  <a:lnTo>
                    <a:pt x="2648712" y="2642616"/>
                  </a:lnTo>
                  <a:lnTo>
                    <a:pt x="2648712" y="2602992"/>
                  </a:lnTo>
                  <a:close/>
                </a:path>
              </a:pathLst>
            </a:custGeom>
            <a:solidFill>
              <a:srgbClr val="ACC1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455408" y="1057655"/>
              <a:ext cx="2603500" cy="2603500"/>
            </a:xfrm>
            <a:custGeom>
              <a:avLst/>
              <a:gdLst/>
              <a:ahLst/>
              <a:cxnLst/>
              <a:rect l="l" t="t" r="r" b="b"/>
              <a:pathLst>
                <a:path w="2603500" h="2603500">
                  <a:moveTo>
                    <a:pt x="2602992" y="2534424"/>
                  </a:moveTo>
                  <a:lnTo>
                    <a:pt x="68580" y="0"/>
                  </a:lnTo>
                  <a:lnTo>
                    <a:pt x="42672" y="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2602992" y="2602992"/>
                  </a:lnTo>
                  <a:lnTo>
                    <a:pt x="2602992" y="2564904"/>
                  </a:lnTo>
                  <a:lnTo>
                    <a:pt x="2602992" y="2560320"/>
                  </a:lnTo>
                  <a:lnTo>
                    <a:pt x="2602992" y="2534424"/>
                  </a:lnTo>
                  <a:close/>
                </a:path>
              </a:pathLst>
            </a:custGeom>
            <a:solidFill>
              <a:srgbClr val="AAC1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523988" y="1057655"/>
              <a:ext cx="2534920" cy="2534920"/>
            </a:xfrm>
            <a:custGeom>
              <a:avLst/>
              <a:gdLst/>
              <a:ahLst/>
              <a:cxnLst/>
              <a:rect l="l" t="t" r="r" b="b"/>
              <a:pathLst>
                <a:path w="2534920" h="2534920">
                  <a:moveTo>
                    <a:pt x="2534412" y="2534412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2534412" y="2526792"/>
                  </a:lnTo>
                  <a:lnTo>
                    <a:pt x="2534412" y="2534412"/>
                  </a:lnTo>
                  <a:close/>
                </a:path>
              </a:pathLst>
            </a:custGeom>
            <a:solidFill>
              <a:srgbClr val="AAC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531608" y="1057655"/>
              <a:ext cx="2527300" cy="2527300"/>
            </a:xfrm>
            <a:custGeom>
              <a:avLst/>
              <a:gdLst/>
              <a:ahLst/>
              <a:cxnLst/>
              <a:rect l="l" t="t" r="r" b="b"/>
              <a:pathLst>
                <a:path w="2527300" h="2527300">
                  <a:moveTo>
                    <a:pt x="2526792" y="2474976"/>
                  </a:moveTo>
                  <a:lnTo>
                    <a:pt x="51816" y="0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2526792" y="2526792"/>
                  </a:lnTo>
                  <a:lnTo>
                    <a:pt x="2526792" y="2490216"/>
                  </a:lnTo>
                  <a:lnTo>
                    <a:pt x="2526792" y="2474976"/>
                  </a:lnTo>
                  <a:close/>
                </a:path>
              </a:pathLst>
            </a:custGeom>
            <a:solidFill>
              <a:srgbClr val="A8C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583424" y="1057655"/>
              <a:ext cx="2475230" cy="2475230"/>
            </a:xfrm>
            <a:custGeom>
              <a:avLst/>
              <a:gdLst/>
              <a:ahLst/>
              <a:cxnLst/>
              <a:rect l="l" t="t" r="r" b="b"/>
              <a:pathLst>
                <a:path w="2475229" h="2475229">
                  <a:moveTo>
                    <a:pt x="2474976" y="2474976"/>
                  </a:moveTo>
                  <a:lnTo>
                    <a:pt x="0" y="0"/>
                  </a:lnTo>
                  <a:lnTo>
                    <a:pt x="20598" y="0"/>
                  </a:lnTo>
                  <a:lnTo>
                    <a:pt x="2474976" y="2454853"/>
                  </a:lnTo>
                  <a:lnTo>
                    <a:pt x="2474976" y="2474976"/>
                  </a:lnTo>
                  <a:close/>
                </a:path>
              </a:pathLst>
            </a:custGeom>
            <a:solidFill>
              <a:srgbClr val="A8C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04023" y="1057655"/>
              <a:ext cx="2454910" cy="2454910"/>
            </a:xfrm>
            <a:custGeom>
              <a:avLst/>
              <a:gdLst/>
              <a:ahLst/>
              <a:cxnLst/>
              <a:rect l="l" t="t" r="r" b="b"/>
              <a:pathLst>
                <a:path w="2454910" h="2454910">
                  <a:moveTo>
                    <a:pt x="2454377" y="2454853"/>
                  </a:moveTo>
                  <a:lnTo>
                    <a:pt x="0" y="0"/>
                  </a:lnTo>
                  <a:lnTo>
                    <a:pt x="37313" y="0"/>
                  </a:lnTo>
                  <a:lnTo>
                    <a:pt x="2454377" y="2417064"/>
                  </a:lnTo>
                  <a:lnTo>
                    <a:pt x="2454377" y="2454853"/>
                  </a:lnTo>
                  <a:close/>
                </a:path>
              </a:pathLst>
            </a:custGeom>
            <a:solidFill>
              <a:srgbClr val="A7C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641336" y="1057655"/>
              <a:ext cx="2417445" cy="2417445"/>
            </a:xfrm>
            <a:custGeom>
              <a:avLst/>
              <a:gdLst/>
              <a:ahLst/>
              <a:cxnLst/>
              <a:rect l="l" t="t" r="r" b="b"/>
              <a:pathLst>
                <a:path w="2417445" h="2417445">
                  <a:moveTo>
                    <a:pt x="2417064" y="2381694"/>
                  </a:moveTo>
                  <a:lnTo>
                    <a:pt x="3582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2417064" y="2417064"/>
                  </a:lnTo>
                  <a:lnTo>
                    <a:pt x="2417064" y="2410980"/>
                  </a:lnTo>
                  <a:lnTo>
                    <a:pt x="2417064" y="2381694"/>
                  </a:lnTo>
                  <a:close/>
                </a:path>
              </a:pathLst>
            </a:custGeom>
            <a:solidFill>
              <a:srgbClr val="A5C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677163" y="1057655"/>
              <a:ext cx="2381250" cy="2381885"/>
            </a:xfrm>
            <a:custGeom>
              <a:avLst/>
              <a:gdLst/>
              <a:ahLst/>
              <a:cxnLst/>
              <a:rect l="l" t="t" r="r" b="b"/>
              <a:pathLst>
                <a:path w="2381250" h="2381885">
                  <a:moveTo>
                    <a:pt x="2381237" y="2337816"/>
                  </a:moveTo>
                  <a:lnTo>
                    <a:pt x="43421" y="0"/>
                  </a:lnTo>
                  <a:lnTo>
                    <a:pt x="3797" y="0"/>
                  </a:lnTo>
                  <a:lnTo>
                    <a:pt x="0" y="0"/>
                  </a:lnTo>
                  <a:lnTo>
                    <a:pt x="2381237" y="2381694"/>
                  </a:lnTo>
                  <a:lnTo>
                    <a:pt x="2381237" y="2377452"/>
                  </a:lnTo>
                  <a:lnTo>
                    <a:pt x="2381237" y="2337816"/>
                  </a:lnTo>
                  <a:close/>
                </a:path>
              </a:pathLst>
            </a:custGeom>
            <a:solidFill>
              <a:srgbClr val="A5C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720584" y="1057655"/>
              <a:ext cx="2338070" cy="2338070"/>
            </a:xfrm>
            <a:custGeom>
              <a:avLst/>
              <a:gdLst/>
              <a:ahLst/>
              <a:cxnLst/>
              <a:rect l="l" t="t" r="r" b="b"/>
              <a:pathLst>
                <a:path w="2338070" h="2338070">
                  <a:moveTo>
                    <a:pt x="2337816" y="2289048"/>
                  </a:moveTo>
                  <a:lnTo>
                    <a:pt x="48768" y="0"/>
                  </a:lnTo>
                  <a:lnTo>
                    <a:pt x="44958" y="0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2337816" y="2337816"/>
                  </a:lnTo>
                  <a:lnTo>
                    <a:pt x="2337816" y="2301252"/>
                  </a:lnTo>
                  <a:lnTo>
                    <a:pt x="2337816" y="2293302"/>
                  </a:lnTo>
                  <a:lnTo>
                    <a:pt x="2337816" y="2289048"/>
                  </a:lnTo>
                  <a:close/>
                </a:path>
              </a:pathLst>
            </a:custGeom>
            <a:solidFill>
              <a:srgbClr val="A3C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769352" y="1057655"/>
              <a:ext cx="2289175" cy="2289175"/>
            </a:xfrm>
            <a:custGeom>
              <a:avLst/>
              <a:gdLst/>
              <a:ahLst/>
              <a:cxnLst/>
              <a:rect l="l" t="t" r="r" b="b"/>
              <a:pathLst>
                <a:path w="2289175" h="2289175">
                  <a:moveTo>
                    <a:pt x="2289048" y="2289048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289048" y="2263139"/>
                  </a:lnTo>
                  <a:lnTo>
                    <a:pt x="2289048" y="2289048"/>
                  </a:lnTo>
                  <a:close/>
                </a:path>
              </a:pathLst>
            </a:custGeom>
            <a:solidFill>
              <a:srgbClr val="A3C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795260" y="1057655"/>
              <a:ext cx="2263140" cy="2263140"/>
            </a:xfrm>
            <a:custGeom>
              <a:avLst/>
              <a:gdLst/>
              <a:ahLst/>
              <a:cxnLst/>
              <a:rect l="l" t="t" r="r" b="b"/>
              <a:pathLst>
                <a:path w="2263139" h="2263140">
                  <a:moveTo>
                    <a:pt x="2263140" y="2204897"/>
                  </a:moveTo>
                  <a:lnTo>
                    <a:pt x="58674" y="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2263140" y="2263140"/>
                  </a:lnTo>
                  <a:lnTo>
                    <a:pt x="2263140" y="2225052"/>
                  </a:lnTo>
                  <a:lnTo>
                    <a:pt x="2263140" y="2204897"/>
                  </a:lnTo>
                  <a:close/>
                </a:path>
              </a:pathLst>
            </a:custGeom>
            <a:solidFill>
              <a:srgbClr val="A1C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853935" y="1057655"/>
              <a:ext cx="2204720" cy="2205355"/>
            </a:xfrm>
            <a:custGeom>
              <a:avLst/>
              <a:gdLst/>
              <a:ahLst/>
              <a:cxnLst/>
              <a:rect l="l" t="t" r="r" b="b"/>
              <a:pathLst>
                <a:path w="2204720" h="2205354">
                  <a:moveTo>
                    <a:pt x="2204465" y="2204892"/>
                  </a:moveTo>
                  <a:lnTo>
                    <a:pt x="0" y="0"/>
                  </a:lnTo>
                  <a:lnTo>
                    <a:pt x="14477" y="0"/>
                  </a:lnTo>
                  <a:lnTo>
                    <a:pt x="2204465" y="2189987"/>
                  </a:lnTo>
                  <a:lnTo>
                    <a:pt x="2204465" y="2204892"/>
                  </a:lnTo>
                  <a:close/>
                </a:path>
              </a:pathLst>
            </a:custGeom>
            <a:solidFill>
              <a:srgbClr val="A1C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868412" y="1057655"/>
              <a:ext cx="2190115" cy="2190115"/>
            </a:xfrm>
            <a:custGeom>
              <a:avLst/>
              <a:gdLst/>
              <a:ahLst/>
              <a:cxnLst/>
              <a:rect l="l" t="t" r="r" b="b"/>
              <a:pathLst>
                <a:path w="2190114" h="2190115">
                  <a:moveTo>
                    <a:pt x="2189988" y="2189987"/>
                  </a:moveTo>
                  <a:lnTo>
                    <a:pt x="0" y="0"/>
                  </a:lnTo>
                  <a:lnTo>
                    <a:pt x="22859" y="0"/>
                  </a:lnTo>
                  <a:lnTo>
                    <a:pt x="2189988" y="2167128"/>
                  </a:lnTo>
                  <a:lnTo>
                    <a:pt x="2189988" y="2189987"/>
                  </a:lnTo>
                  <a:close/>
                </a:path>
              </a:pathLst>
            </a:custGeom>
            <a:solidFill>
              <a:srgbClr val="A0C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891272" y="1057655"/>
              <a:ext cx="2167255" cy="2167255"/>
            </a:xfrm>
            <a:custGeom>
              <a:avLst/>
              <a:gdLst/>
              <a:ahLst/>
              <a:cxnLst/>
              <a:rect l="l" t="t" r="r" b="b"/>
              <a:pathLst>
                <a:path w="2167254" h="2167255">
                  <a:moveTo>
                    <a:pt x="2167128" y="2167128"/>
                  </a:moveTo>
                  <a:lnTo>
                    <a:pt x="0" y="0"/>
                  </a:lnTo>
                  <a:lnTo>
                    <a:pt x="15239" y="0"/>
                  </a:lnTo>
                  <a:lnTo>
                    <a:pt x="2167128" y="2151888"/>
                  </a:lnTo>
                  <a:lnTo>
                    <a:pt x="2167128" y="2167128"/>
                  </a:lnTo>
                  <a:close/>
                </a:path>
              </a:pathLst>
            </a:custGeom>
            <a:solidFill>
              <a:srgbClr val="A0C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06512" y="1057655"/>
              <a:ext cx="2152015" cy="2152015"/>
            </a:xfrm>
            <a:custGeom>
              <a:avLst/>
              <a:gdLst/>
              <a:ahLst/>
              <a:cxnLst/>
              <a:rect l="l" t="t" r="r" b="b"/>
              <a:pathLst>
                <a:path w="2152014" h="2152015">
                  <a:moveTo>
                    <a:pt x="2151888" y="2075700"/>
                  </a:moveTo>
                  <a:lnTo>
                    <a:pt x="76200" y="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2151888" y="2151900"/>
                  </a:lnTo>
                  <a:lnTo>
                    <a:pt x="2151888" y="2112264"/>
                  </a:lnTo>
                  <a:lnTo>
                    <a:pt x="2151888" y="2075700"/>
                  </a:lnTo>
                  <a:close/>
                </a:path>
              </a:pathLst>
            </a:custGeom>
            <a:solidFill>
              <a:srgbClr val="9EC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982712" y="1057655"/>
              <a:ext cx="2075814" cy="2075814"/>
            </a:xfrm>
            <a:custGeom>
              <a:avLst/>
              <a:gdLst/>
              <a:ahLst/>
              <a:cxnLst/>
              <a:rect l="l" t="t" r="r" b="b"/>
              <a:pathLst>
                <a:path w="2075814" h="2075814">
                  <a:moveTo>
                    <a:pt x="2075688" y="2026920"/>
                  </a:moveTo>
                  <a:lnTo>
                    <a:pt x="48768" y="0"/>
                  </a:lnTo>
                  <a:lnTo>
                    <a:pt x="39624" y="0"/>
                  </a:lnTo>
                  <a:lnTo>
                    <a:pt x="32740" y="0"/>
                  </a:lnTo>
                  <a:lnTo>
                    <a:pt x="0" y="0"/>
                  </a:lnTo>
                  <a:lnTo>
                    <a:pt x="2075688" y="2075700"/>
                  </a:lnTo>
                  <a:lnTo>
                    <a:pt x="2075688" y="2043341"/>
                  </a:lnTo>
                  <a:lnTo>
                    <a:pt x="2075688" y="2036064"/>
                  </a:lnTo>
                  <a:lnTo>
                    <a:pt x="2075688" y="2026920"/>
                  </a:lnTo>
                  <a:close/>
                </a:path>
              </a:pathLst>
            </a:custGeom>
            <a:solidFill>
              <a:srgbClr val="9CC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031480" y="1057655"/>
              <a:ext cx="2026920" cy="2026920"/>
            </a:xfrm>
            <a:custGeom>
              <a:avLst/>
              <a:gdLst/>
              <a:ahLst/>
              <a:cxnLst/>
              <a:rect l="l" t="t" r="r" b="b"/>
              <a:pathLst>
                <a:path w="2026920" h="2026920">
                  <a:moveTo>
                    <a:pt x="2026919" y="2026919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026919" y="1997964"/>
                  </a:lnTo>
                  <a:lnTo>
                    <a:pt x="2026919" y="2026919"/>
                  </a:lnTo>
                  <a:close/>
                </a:path>
              </a:pathLst>
            </a:custGeom>
            <a:solidFill>
              <a:srgbClr val="9C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60436" y="1057655"/>
              <a:ext cx="1998345" cy="1998345"/>
            </a:xfrm>
            <a:custGeom>
              <a:avLst/>
              <a:gdLst/>
              <a:ahLst/>
              <a:cxnLst/>
              <a:rect l="l" t="t" r="r" b="b"/>
              <a:pathLst>
                <a:path w="1998345" h="1998345">
                  <a:moveTo>
                    <a:pt x="1997964" y="1924824"/>
                  </a:moveTo>
                  <a:lnTo>
                    <a:pt x="73152" y="0"/>
                  </a:lnTo>
                  <a:lnTo>
                    <a:pt x="58648" y="0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1997964" y="1997976"/>
                  </a:lnTo>
                  <a:lnTo>
                    <a:pt x="1997964" y="1962912"/>
                  </a:lnTo>
                  <a:lnTo>
                    <a:pt x="1997964" y="1939696"/>
                  </a:lnTo>
                  <a:lnTo>
                    <a:pt x="1997964" y="1924824"/>
                  </a:lnTo>
                  <a:close/>
                </a:path>
              </a:pathLst>
            </a:custGeom>
            <a:solidFill>
              <a:srgbClr val="9A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133588" y="1057655"/>
              <a:ext cx="1925320" cy="1925320"/>
            </a:xfrm>
            <a:custGeom>
              <a:avLst/>
              <a:gdLst/>
              <a:ahLst/>
              <a:cxnLst/>
              <a:rect l="l" t="t" r="r" b="b"/>
              <a:pathLst>
                <a:path w="1925320" h="1925320">
                  <a:moveTo>
                    <a:pt x="1924812" y="1924812"/>
                  </a:moveTo>
                  <a:lnTo>
                    <a:pt x="0" y="0"/>
                  </a:lnTo>
                  <a:lnTo>
                    <a:pt x="35052" y="0"/>
                  </a:lnTo>
                  <a:lnTo>
                    <a:pt x="1924812" y="1889760"/>
                  </a:lnTo>
                  <a:lnTo>
                    <a:pt x="1924812" y="1924812"/>
                  </a:lnTo>
                  <a:close/>
                </a:path>
              </a:pathLst>
            </a:custGeom>
            <a:solidFill>
              <a:srgbClr val="99C8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168640" y="1057655"/>
              <a:ext cx="1889760" cy="1889760"/>
            </a:xfrm>
            <a:custGeom>
              <a:avLst/>
              <a:gdLst/>
              <a:ahLst/>
              <a:cxnLst/>
              <a:rect l="l" t="t" r="r" b="b"/>
              <a:pathLst>
                <a:path w="1889760" h="1889760">
                  <a:moveTo>
                    <a:pt x="1889760" y="1889760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1889760" y="1859279"/>
                  </a:lnTo>
                  <a:lnTo>
                    <a:pt x="1889760" y="1889760"/>
                  </a:lnTo>
                  <a:close/>
                </a:path>
              </a:pathLst>
            </a:custGeom>
            <a:solidFill>
              <a:srgbClr val="97C8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199120" y="1057655"/>
              <a:ext cx="1859280" cy="1859280"/>
            </a:xfrm>
            <a:custGeom>
              <a:avLst/>
              <a:gdLst/>
              <a:ahLst/>
              <a:cxnLst/>
              <a:rect l="l" t="t" r="r" b="b"/>
              <a:pathLst>
                <a:path w="1859279" h="1859280">
                  <a:moveTo>
                    <a:pt x="1859280" y="1819656"/>
                  </a:moveTo>
                  <a:lnTo>
                    <a:pt x="39624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1859280" y="1859280"/>
                  </a:lnTo>
                  <a:lnTo>
                    <a:pt x="1859280" y="1853184"/>
                  </a:lnTo>
                  <a:lnTo>
                    <a:pt x="1859280" y="1819656"/>
                  </a:lnTo>
                  <a:close/>
                </a:path>
              </a:pathLst>
            </a:custGeom>
            <a:solidFill>
              <a:srgbClr val="97C8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238744" y="1057655"/>
              <a:ext cx="1819910" cy="1819910"/>
            </a:xfrm>
            <a:custGeom>
              <a:avLst/>
              <a:gdLst/>
              <a:ahLst/>
              <a:cxnLst/>
              <a:rect l="l" t="t" r="r" b="b"/>
              <a:pathLst>
                <a:path w="1819910" h="1819910">
                  <a:moveTo>
                    <a:pt x="1819656" y="1776984"/>
                  </a:moveTo>
                  <a:lnTo>
                    <a:pt x="42672" y="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1819656" y="1819656"/>
                  </a:lnTo>
                  <a:lnTo>
                    <a:pt x="1819656" y="1780044"/>
                  </a:lnTo>
                  <a:lnTo>
                    <a:pt x="1819656" y="1776984"/>
                  </a:lnTo>
                  <a:close/>
                </a:path>
              </a:pathLst>
            </a:custGeom>
            <a:solidFill>
              <a:srgbClr val="95C8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281416" y="1057655"/>
              <a:ext cx="1777364" cy="1777364"/>
            </a:xfrm>
            <a:custGeom>
              <a:avLst/>
              <a:gdLst/>
              <a:ahLst/>
              <a:cxnLst/>
              <a:rect l="l" t="t" r="r" b="b"/>
              <a:pathLst>
                <a:path w="1777364" h="1777364">
                  <a:moveTo>
                    <a:pt x="1776984" y="1776984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1776984" y="1746504"/>
                  </a:lnTo>
                  <a:lnTo>
                    <a:pt x="1776984" y="1776984"/>
                  </a:lnTo>
                  <a:close/>
                </a:path>
              </a:pathLst>
            </a:custGeom>
            <a:solidFill>
              <a:srgbClr val="95C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311896" y="1057655"/>
              <a:ext cx="1746885" cy="1746885"/>
            </a:xfrm>
            <a:custGeom>
              <a:avLst/>
              <a:gdLst/>
              <a:ahLst/>
              <a:cxnLst/>
              <a:rect l="l" t="t" r="r" b="b"/>
              <a:pathLst>
                <a:path w="1746885" h="1746885">
                  <a:moveTo>
                    <a:pt x="1746504" y="1746504"/>
                  </a:moveTo>
                  <a:lnTo>
                    <a:pt x="0" y="0"/>
                  </a:lnTo>
                  <a:lnTo>
                    <a:pt x="39624" y="0"/>
                  </a:lnTo>
                  <a:lnTo>
                    <a:pt x="1746504" y="1706879"/>
                  </a:lnTo>
                  <a:lnTo>
                    <a:pt x="1746504" y="1746504"/>
                  </a:lnTo>
                  <a:close/>
                </a:path>
              </a:pathLst>
            </a:custGeom>
            <a:solidFill>
              <a:srgbClr val="93C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351520" y="1057655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79" h="1706880">
                  <a:moveTo>
                    <a:pt x="1706880" y="1673364"/>
                  </a:moveTo>
                  <a:lnTo>
                    <a:pt x="33528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1706880" y="1706880"/>
                  </a:lnTo>
                  <a:lnTo>
                    <a:pt x="1706880" y="1696224"/>
                  </a:lnTo>
                  <a:lnTo>
                    <a:pt x="1706880" y="1673364"/>
                  </a:lnTo>
                  <a:close/>
                </a:path>
              </a:pathLst>
            </a:custGeom>
            <a:solidFill>
              <a:srgbClr val="93C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385047" y="1057655"/>
              <a:ext cx="1673860" cy="1673860"/>
            </a:xfrm>
            <a:custGeom>
              <a:avLst/>
              <a:gdLst/>
              <a:ahLst/>
              <a:cxnLst/>
              <a:rect l="l" t="t" r="r" b="b"/>
              <a:pathLst>
                <a:path w="1673860" h="1673860">
                  <a:moveTo>
                    <a:pt x="1673352" y="1673352"/>
                  </a:moveTo>
                  <a:lnTo>
                    <a:pt x="0" y="0"/>
                  </a:lnTo>
                  <a:lnTo>
                    <a:pt x="39624" y="0"/>
                  </a:lnTo>
                  <a:lnTo>
                    <a:pt x="1673352" y="1633727"/>
                  </a:lnTo>
                  <a:lnTo>
                    <a:pt x="1673352" y="1673352"/>
                  </a:lnTo>
                  <a:close/>
                </a:path>
              </a:pathLst>
            </a:custGeom>
            <a:solidFill>
              <a:srgbClr val="91C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424672" y="1057655"/>
              <a:ext cx="1633855" cy="1633855"/>
            </a:xfrm>
            <a:custGeom>
              <a:avLst/>
              <a:gdLst/>
              <a:ahLst/>
              <a:cxnLst/>
              <a:rect l="l" t="t" r="r" b="b"/>
              <a:pathLst>
                <a:path w="1633854" h="1633855">
                  <a:moveTo>
                    <a:pt x="1633728" y="1633727"/>
                  </a:moveTo>
                  <a:lnTo>
                    <a:pt x="0" y="0"/>
                  </a:lnTo>
                  <a:lnTo>
                    <a:pt x="18287" y="0"/>
                  </a:lnTo>
                  <a:lnTo>
                    <a:pt x="1633728" y="1615440"/>
                  </a:lnTo>
                  <a:lnTo>
                    <a:pt x="1633728" y="1633727"/>
                  </a:lnTo>
                  <a:close/>
                </a:path>
              </a:pathLst>
            </a:custGeom>
            <a:solidFill>
              <a:srgbClr val="90C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42960" y="1057655"/>
              <a:ext cx="1615440" cy="1615440"/>
            </a:xfrm>
            <a:custGeom>
              <a:avLst/>
              <a:gdLst/>
              <a:ahLst/>
              <a:cxnLst/>
              <a:rect l="l" t="t" r="r" b="b"/>
              <a:pathLst>
                <a:path w="1615440" h="1615439">
                  <a:moveTo>
                    <a:pt x="1615440" y="1560576"/>
                  </a:moveTo>
                  <a:lnTo>
                    <a:pt x="54864" y="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1615440" y="1615440"/>
                  </a:lnTo>
                  <a:lnTo>
                    <a:pt x="1615440" y="1600200"/>
                  </a:lnTo>
                  <a:lnTo>
                    <a:pt x="1615440" y="1560576"/>
                  </a:lnTo>
                  <a:close/>
                </a:path>
              </a:pathLst>
            </a:custGeom>
            <a:solidFill>
              <a:srgbClr val="90C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497824" y="1057655"/>
              <a:ext cx="1560830" cy="1560830"/>
            </a:xfrm>
            <a:custGeom>
              <a:avLst/>
              <a:gdLst/>
              <a:ahLst/>
              <a:cxnLst/>
              <a:rect l="l" t="t" r="r" b="b"/>
              <a:pathLst>
                <a:path w="1560829" h="1560830">
                  <a:moveTo>
                    <a:pt x="1560576" y="1491602"/>
                  </a:moveTo>
                  <a:lnTo>
                    <a:pt x="69265" y="0"/>
                  </a:lnTo>
                  <a:lnTo>
                    <a:pt x="33528" y="0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1560576" y="1560576"/>
                  </a:lnTo>
                  <a:lnTo>
                    <a:pt x="1560576" y="1530108"/>
                  </a:lnTo>
                  <a:lnTo>
                    <a:pt x="1560576" y="1527060"/>
                  </a:lnTo>
                  <a:lnTo>
                    <a:pt x="1560576" y="1491602"/>
                  </a:lnTo>
                  <a:close/>
                </a:path>
              </a:pathLst>
            </a:custGeom>
            <a:solidFill>
              <a:srgbClr val="8EC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567098" y="1057655"/>
              <a:ext cx="1491615" cy="1491615"/>
            </a:xfrm>
            <a:custGeom>
              <a:avLst/>
              <a:gdLst/>
              <a:ahLst/>
              <a:cxnLst/>
              <a:rect l="l" t="t" r="r" b="b"/>
              <a:pathLst>
                <a:path w="1491615" h="1491614">
                  <a:moveTo>
                    <a:pt x="1491302" y="1491591"/>
                  </a:moveTo>
                  <a:lnTo>
                    <a:pt x="0" y="0"/>
                  </a:lnTo>
                  <a:lnTo>
                    <a:pt x="830" y="0"/>
                  </a:lnTo>
                  <a:lnTo>
                    <a:pt x="1491302" y="1490471"/>
                  </a:lnTo>
                  <a:lnTo>
                    <a:pt x="1491302" y="1491591"/>
                  </a:lnTo>
                  <a:close/>
                </a:path>
              </a:pathLst>
            </a:custGeom>
            <a:solidFill>
              <a:srgbClr val="8EC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567928" y="1057655"/>
              <a:ext cx="1490980" cy="1490980"/>
            </a:xfrm>
            <a:custGeom>
              <a:avLst/>
              <a:gdLst/>
              <a:ahLst/>
              <a:cxnLst/>
              <a:rect l="l" t="t" r="r" b="b"/>
              <a:pathLst>
                <a:path w="1490979" h="1490980">
                  <a:moveTo>
                    <a:pt x="1490472" y="1450860"/>
                  </a:moveTo>
                  <a:lnTo>
                    <a:pt x="39624" y="0"/>
                  </a:lnTo>
                  <a:lnTo>
                    <a:pt x="35737" y="0"/>
                  </a:lnTo>
                  <a:lnTo>
                    <a:pt x="0" y="0"/>
                  </a:lnTo>
                  <a:lnTo>
                    <a:pt x="1490472" y="1490472"/>
                  </a:lnTo>
                  <a:lnTo>
                    <a:pt x="1490472" y="1455013"/>
                  </a:lnTo>
                  <a:lnTo>
                    <a:pt x="1490472" y="1450860"/>
                  </a:lnTo>
                  <a:close/>
                </a:path>
              </a:pathLst>
            </a:custGeom>
            <a:solidFill>
              <a:srgbClr val="8CC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607552" y="1057655"/>
              <a:ext cx="1450975" cy="1450975"/>
            </a:xfrm>
            <a:custGeom>
              <a:avLst/>
              <a:gdLst/>
              <a:ahLst/>
              <a:cxnLst/>
              <a:rect l="l" t="t" r="r" b="b"/>
              <a:pathLst>
                <a:path w="1450975" h="1450975">
                  <a:moveTo>
                    <a:pt x="1450848" y="1450848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1450848" y="1420368"/>
                  </a:lnTo>
                  <a:lnTo>
                    <a:pt x="1450848" y="1450848"/>
                  </a:lnTo>
                  <a:close/>
                </a:path>
              </a:pathLst>
            </a:custGeom>
            <a:solidFill>
              <a:srgbClr val="8CC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638032" y="1057655"/>
              <a:ext cx="1420495" cy="1420495"/>
            </a:xfrm>
            <a:custGeom>
              <a:avLst/>
              <a:gdLst/>
              <a:ahLst/>
              <a:cxnLst/>
              <a:rect l="l" t="t" r="r" b="b"/>
              <a:pathLst>
                <a:path w="1420495" h="1420495">
                  <a:moveTo>
                    <a:pt x="1420368" y="1420368"/>
                  </a:moveTo>
                  <a:lnTo>
                    <a:pt x="0" y="0"/>
                  </a:lnTo>
                  <a:lnTo>
                    <a:pt x="39624" y="0"/>
                  </a:lnTo>
                  <a:lnTo>
                    <a:pt x="1420368" y="1380743"/>
                  </a:lnTo>
                  <a:lnTo>
                    <a:pt x="1420368" y="1420368"/>
                  </a:lnTo>
                  <a:close/>
                </a:path>
              </a:pathLst>
            </a:custGeom>
            <a:solidFill>
              <a:srgbClr val="8AC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677656" y="1057655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1380744" y="1307592"/>
                  </a:moveTo>
                  <a:lnTo>
                    <a:pt x="73152" y="0"/>
                  </a:lnTo>
                  <a:lnTo>
                    <a:pt x="33528" y="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1380744" y="1380744"/>
                  </a:lnTo>
                  <a:lnTo>
                    <a:pt x="1380744" y="1371600"/>
                  </a:lnTo>
                  <a:lnTo>
                    <a:pt x="1380744" y="1347216"/>
                  </a:lnTo>
                  <a:lnTo>
                    <a:pt x="1380744" y="1307592"/>
                  </a:lnTo>
                  <a:close/>
                </a:path>
              </a:pathLst>
            </a:custGeom>
            <a:solidFill>
              <a:srgbClr val="89CD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750808" y="1057655"/>
              <a:ext cx="1308100" cy="1308100"/>
            </a:xfrm>
            <a:custGeom>
              <a:avLst/>
              <a:gdLst/>
              <a:ahLst/>
              <a:cxnLst/>
              <a:rect l="l" t="t" r="r" b="b"/>
              <a:pathLst>
                <a:path w="1308100" h="1308100">
                  <a:moveTo>
                    <a:pt x="1307591" y="1307591"/>
                  </a:moveTo>
                  <a:lnTo>
                    <a:pt x="0" y="0"/>
                  </a:lnTo>
                  <a:lnTo>
                    <a:pt x="22860" y="0"/>
                  </a:lnTo>
                  <a:lnTo>
                    <a:pt x="1307591" y="1284731"/>
                  </a:lnTo>
                  <a:lnTo>
                    <a:pt x="1307591" y="1307591"/>
                  </a:lnTo>
                  <a:close/>
                </a:path>
              </a:pathLst>
            </a:custGeom>
            <a:solidFill>
              <a:srgbClr val="87CD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773668" y="1057655"/>
              <a:ext cx="1285240" cy="1285240"/>
            </a:xfrm>
            <a:custGeom>
              <a:avLst/>
              <a:gdLst/>
              <a:ahLst/>
              <a:cxnLst/>
              <a:rect l="l" t="t" r="r" b="b"/>
              <a:pathLst>
                <a:path w="1285240" h="1285239">
                  <a:moveTo>
                    <a:pt x="1284732" y="1234440"/>
                  </a:moveTo>
                  <a:lnTo>
                    <a:pt x="50292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1284732" y="1284732"/>
                  </a:lnTo>
                  <a:lnTo>
                    <a:pt x="1284732" y="1274064"/>
                  </a:lnTo>
                  <a:lnTo>
                    <a:pt x="1284732" y="1234440"/>
                  </a:lnTo>
                  <a:close/>
                </a:path>
              </a:pathLst>
            </a:custGeom>
            <a:solidFill>
              <a:srgbClr val="87CD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823960" y="1057655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39">
                  <a:moveTo>
                    <a:pt x="1234440" y="1234440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1234440" y="1203960"/>
                  </a:lnTo>
                  <a:lnTo>
                    <a:pt x="1234440" y="1234440"/>
                  </a:lnTo>
                  <a:close/>
                </a:path>
              </a:pathLst>
            </a:custGeom>
            <a:solidFill>
              <a:srgbClr val="85CD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854440" y="1057655"/>
              <a:ext cx="1203960" cy="1204595"/>
            </a:xfrm>
            <a:custGeom>
              <a:avLst/>
              <a:gdLst/>
              <a:ahLst/>
              <a:cxnLst/>
              <a:rect l="l" t="t" r="r" b="b"/>
              <a:pathLst>
                <a:path w="1203959" h="1204595">
                  <a:moveTo>
                    <a:pt x="1203960" y="1164336"/>
                  </a:moveTo>
                  <a:lnTo>
                    <a:pt x="39624" y="0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1203960" y="1203972"/>
                  </a:lnTo>
                  <a:lnTo>
                    <a:pt x="1203960" y="1200912"/>
                  </a:lnTo>
                  <a:lnTo>
                    <a:pt x="1203960" y="1164336"/>
                  </a:lnTo>
                  <a:close/>
                </a:path>
              </a:pathLst>
            </a:custGeom>
            <a:solidFill>
              <a:srgbClr val="85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894064" y="1057655"/>
              <a:ext cx="1164590" cy="1164590"/>
            </a:xfrm>
            <a:custGeom>
              <a:avLst/>
              <a:gdLst/>
              <a:ahLst/>
              <a:cxnLst/>
              <a:rect l="l" t="t" r="r" b="b"/>
              <a:pathLst>
                <a:path w="1164590" h="1164589">
                  <a:moveTo>
                    <a:pt x="1164336" y="1091184"/>
                  </a:moveTo>
                  <a:lnTo>
                    <a:pt x="73152" y="0"/>
                  </a:lnTo>
                  <a:lnTo>
                    <a:pt x="39624" y="0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1164336" y="1164336"/>
                  </a:lnTo>
                  <a:lnTo>
                    <a:pt x="1164336" y="1129296"/>
                  </a:lnTo>
                  <a:lnTo>
                    <a:pt x="1164336" y="1124712"/>
                  </a:lnTo>
                  <a:lnTo>
                    <a:pt x="1164336" y="1091184"/>
                  </a:lnTo>
                  <a:close/>
                </a:path>
              </a:pathLst>
            </a:custGeom>
            <a:solidFill>
              <a:srgbClr val="83C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967216" y="1057655"/>
              <a:ext cx="1091565" cy="1091565"/>
            </a:xfrm>
            <a:custGeom>
              <a:avLst/>
              <a:gdLst/>
              <a:ahLst/>
              <a:cxnLst/>
              <a:rect l="l" t="t" r="r" b="b"/>
              <a:pathLst>
                <a:path w="1091565" h="1091564">
                  <a:moveTo>
                    <a:pt x="1091184" y="1091184"/>
                  </a:moveTo>
                  <a:lnTo>
                    <a:pt x="0" y="0"/>
                  </a:lnTo>
                  <a:lnTo>
                    <a:pt x="35052" y="0"/>
                  </a:lnTo>
                  <a:lnTo>
                    <a:pt x="1091184" y="1056131"/>
                  </a:lnTo>
                  <a:lnTo>
                    <a:pt x="1091184" y="1091184"/>
                  </a:lnTo>
                  <a:close/>
                </a:path>
              </a:pathLst>
            </a:custGeom>
            <a:solidFill>
              <a:srgbClr val="82C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002269" y="1057655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40" h="1056639">
                  <a:moveTo>
                    <a:pt x="1056131" y="1056131"/>
                  </a:moveTo>
                  <a:lnTo>
                    <a:pt x="0" y="0"/>
                  </a:lnTo>
                  <a:lnTo>
                    <a:pt x="15239" y="0"/>
                  </a:lnTo>
                  <a:lnTo>
                    <a:pt x="1056131" y="1040892"/>
                  </a:lnTo>
                  <a:lnTo>
                    <a:pt x="1056131" y="1056131"/>
                  </a:lnTo>
                  <a:close/>
                </a:path>
              </a:pathLst>
            </a:custGeom>
            <a:solidFill>
              <a:srgbClr val="80C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017508" y="1057655"/>
              <a:ext cx="1041400" cy="1041400"/>
            </a:xfrm>
            <a:custGeom>
              <a:avLst/>
              <a:gdLst/>
              <a:ahLst/>
              <a:cxnLst/>
              <a:rect l="l" t="t" r="r" b="b"/>
              <a:pathLst>
                <a:path w="1041400" h="1041400">
                  <a:moveTo>
                    <a:pt x="1040892" y="982980"/>
                  </a:moveTo>
                  <a:lnTo>
                    <a:pt x="57912" y="0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1040892" y="1040904"/>
                  </a:lnTo>
                  <a:lnTo>
                    <a:pt x="1040892" y="1018044"/>
                  </a:lnTo>
                  <a:lnTo>
                    <a:pt x="1040892" y="982980"/>
                  </a:lnTo>
                  <a:close/>
                </a:path>
              </a:pathLst>
            </a:custGeom>
            <a:solidFill>
              <a:srgbClr val="80C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075420" y="1057655"/>
              <a:ext cx="982980" cy="982980"/>
            </a:xfrm>
            <a:custGeom>
              <a:avLst/>
              <a:gdLst/>
              <a:ahLst/>
              <a:cxnLst/>
              <a:rect l="l" t="t" r="r" b="b"/>
              <a:pathLst>
                <a:path w="982979" h="982980">
                  <a:moveTo>
                    <a:pt x="982980" y="944880"/>
                  </a:moveTo>
                  <a:lnTo>
                    <a:pt x="38100" y="0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982980" y="982980"/>
                  </a:lnTo>
                  <a:lnTo>
                    <a:pt x="982980" y="957072"/>
                  </a:lnTo>
                  <a:lnTo>
                    <a:pt x="982980" y="944880"/>
                  </a:lnTo>
                  <a:close/>
                </a:path>
              </a:pathLst>
            </a:custGeom>
            <a:solidFill>
              <a:srgbClr val="7EC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113520" y="1057655"/>
              <a:ext cx="944880" cy="944880"/>
            </a:xfrm>
            <a:custGeom>
              <a:avLst/>
              <a:gdLst/>
              <a:ahLst/>
              <a:cxnLst/>
              <a:rect l="l" t="t" r="r" b="b"/>
              <a:pathLst>
                <a:path w="944879" h="944880">
                  <a:moveTo>
                    <a:pt x="944879" y="944879"/>
                  </a:moveTo>
                  <a:lnTo>
                    <a:pt x="0" y="0"/>
                  </a:lnTo>
                  <a:lnTo>
                    <a:pt x="39623" y="0"/>
                  </a:lnTo>
                  <a:lnTo>
                    <a:pt x="944879" y="905255"/>
                  </a:lnTo>
                  <a:lnTo>
                    <a:pt x="944879" y="944879"/>
                  </a:lnTo>
                  <a:close/>
                </a:path>
              </a:pathLst>
            </a:custGeom>
            <a:solidFill>
              <a:srgbClr val="7ED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153144" y="1057655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905255" y="905255"/>
                  </a:moveTo>
                  <a:lnTo>
                    <a:pt x="0" y="0"/>
                  </a:lnTo>
                  <a:lnTo>
                    <a:pt x="36576" y="0"/>
                  </a:lnTo>
                  <a:lnTo>
                    <a:pt x="905255" y="868679"/>
                  </a:lnTo>
                  <a:lnTo>
                    <a:pt x="905255" y="905255"/>
                  </a:lnTo>
                  <a:close/>
                </a:path>
              </a:pathLst>
            </a:custGeom>
            <a:solidFill>
              <a:srgbClr val="7CD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189720" y="1057655"/>
              <a:ext cx="868680" cy="868680"/>
            </a:xfrm>
            <a:custGeom>
              <a:avLst/>
              <a:gdLst/>
              <a:ahLst/>
              <a:cxnLst/>
              <a:rect l="l" t="t" r="r" b="b"/>
              <a:pathLst>
                <a:path w="868679" h="868680">
                  <a:moveTo>
                    <a:pt x="868680" y="829056"/>
                  </a:moveTo>
                  <a:lnTo>
                    <a:pt x="39624" y="0"/>
                  </a:lnTo>
                  <a:lnTo>
                    <a:pt x="32626" y="0"/>
                  </a:lnTo>
                  <a:lnTo>
                    <a:pt x="0" y="0"/>
                  </a:lnTo>
                  <a:lnTo>
                    <a:pt x="868680" y="868680"/>
                  </a:lnTo>
                  <a:lnTo>
                    <a:pt x="868680" y="836218"/>
                  </a:lnTo>
                  <a:lnTo>
                    <a:pt x="868680" y="829056"/>
                  </a:lnTo>
                  <a:close/>
                </a:path>
              </a:pathLst>
            </a:custGeom>
            <a:solidFill>
              <a:srgbClr val="7C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229344" y="1057655"/>
              <a:ext cx="829310" cy="829310"/>
            </a:xfrm>
            <a:custGeom>
              <a:avLst/>
              <a:gdLst/>
              <a:ahLst/>
              <a:cxnLst/>
              <a:rect l="l" t="t" r="r" b="b"/>
              <a:pathLst>
                <a:path w="829309" h="829310">
                  <a:moveTo>
                    <a:pt x="829055" y="829055"/>
                  </a:moveTo>
                  <a:lnTo>
                    <a:pt x="0" y="0"/>
                  </a:lnTo>
                  <a:lnTo>
                    <a:pt x="38099" y="0"/>
                  </a:lnTo>
                  <a:lnTo>
                    <a:pt x="829055" y="790956"/>
                  </a:lnTo>
                  <a:lnTo>
                    <a:pt x="829055" y="829055"/>
                  </a:lnTo>
                  <a:close/>
                </a:path>
              </a:pathLst>
            </a:custGeom>
            <a:solidFill>
              <a:srgbClr val="7B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267444" y="1057655"/>
              <a:ext cx="791210" cy="791210"/>
            </a:xfrm>
            <a:custGeom>
              <a:avLst/>
              <a:gdLst/>
              <a:ahLst/>
              <a:cxnLst/>
              <a:rect l="l" t="t" r="r" b="b"/>
              <a:pathLst>
                <a:path w="791209" h="791210">
                  <a:moveTo>
                    <a:pt x="790956" y="726478"/>
                  </a:moveTo>
                  <a:lnTo>
                    <a:pt x="64617" y="0"/>
                  </a:lnTo>
                  <a:lnTo>
                    <a:pt x="38100" y="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790956" y="790968"/>
                  </a:lnTo>
                  <a:lnTo>
                    <a:pt x="790956" y="775716"/>
                  </a:lnTo>
                  <a:lnTo>
                    <a:pt x="790956" y="752856"/>
                  </a:lnTo>
                  <a:lnTo>
                    <a:pt x="790956" y="726478"/>
                  </a:lnTo>
                  <a:close/>
                </a:path>
              </a:pathLst>
            </a:custGeom>
            <a:solidFill>
              <a:srgbClr val="79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332071" y="1057655"/>
              <a:ext cx="726440" cy="727075"/>
            </a:xfrm>
            <a:custGeom>
              <a:avLst/>
              <a:gdLst/>
              <a:ahLst/>
              <a:cxnLst/>
              <a:rect l="l" t="t" r="r" b="b"/>
              <a:pathLst>
                <a:path w="726440" h="727075">
                  <a:moveTo>
                    <a:pt x="726328" y="726469"/>
                  </a:moveTo>
                  <a:lnTo>
                    <a:pt x="0" y="0"/>
                  </a:lnTo>
                  <a:lnTo>
                    <a:pt x="8525" y="0"/>
                  </a:lnTo>
                  <a:lnTo>
                    <a:pt x="726328" y="717803"/>
                  </a:lnTo>
                  <a:lnTo>
                    <a:pt x="726328" y="726469"/>
                  </a:lnTo>
                  <a:close/>
                </a:path>
              </a:pathLst>
            </a:custGeom>
            <a:solidFill>
              <a:srgbClr val="79D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340596" y="1057655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5">
                  <a:moveTo>
                    <a:pt x="717803" y="717803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717803" y="687323"/>
                  </a:lnTo>
                  <a:lnTo>
                    <a:pt x="717803" y="717803"/>
                  </a:lnTo>
                  <a:close/>
                </a:path>
              </a:pathLst>
            </a:custGeom>
            <a:solidFill>
              <a:srgbClr val="77D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371076" y="1057655"/>
              <a:ext cx="687705" cy="687705"/>
            </a:xfrm>
            <a:custGeom>
              <a:avLst/>
              <a:gdLst/>
              <a:ahLst/>
              <a:cxnLst/>
              <a:rect l="l" t="t" r="r" b="b"/>
              <a:pathLst>
                <a:path w="687704" h="687705">
                  <a:moveTo>
                    <a:pt x="687324" y="643128"/>
                  </a:moveTo>
                  <a:lnTo>
                    <a:pt x="4419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687324" y="687324"/>
                  </a:lnTo>
                  <a:lnTo>
                    <a:pt x="687324" y="681240"/>
                  </a:lnTo>
                  <a:lnTo>
                    <a:pt x="687324" y="643128"/>
                  </a:lnTo>
                  <a:close/>
                </a:path>
              </a:pathLst>
            </a:custGeom>
            <a:solidFill>
              <a:srgbClr val="77D3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415272" y="1057655"/>
              <a:ext cx="643255" cy="643255"/>
            </a:xfrm>
            <a:custGeom>
              <a:avLst/>
              <a:gdLst/>
              <a:ahLst/>
              <a:cxnLst/>
              <a:rect l="l" t="t" r="r" b="b"/>
              <a:pathLst>
                <a:path w="643254" h="643255">
                  <a:moveTo>
                    <a:pt x="643127" y="643127"/>
                  </a:moveTo>
                  <a:lnTo>
                    <a:pt x="0" y="0"/>
                  </a:lnTo>
                  <a:lnTo>
                    <a:pt x="24384" y="0"/>
                  </a:lnTo>
                  <a:lnTo>
                    <a:pt x="643127" y="618743"/>
                  </a:lnTo>
                  <a:lnTo>
                    <a:pt x="643127" y="643127"/>
                  </a:lnTo>
                  <a:close/>
                </a:path>
              </a:pathLst>
            </a:custGeom>
            <a:solidFill>
              <a:srgbClr val="75D3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439656" y="1057655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618744" y="598932"/>
                  </a:moveTo>
                  <a:lnTo>
                    <a:pt x="19812" y="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618744" y="618744"/>
                  </a:lnTo>
                  <a:lnTo>
                    <a:pt x="618744" y="603516"/>
                  </a:lnTo>
                  <a:lnTo>
                    <a:pt x="618744" y="598932"/>
                  </a:lnTo>
                  <a:close/>
                </a:path>
              </a:pathLst>
            </a:custGeom>
            <a:solidFill>
              <a:srgbClr val="75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459469" y="1057655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40" h="599439">
                  <a:moveTo>
                    <a:pt x="598931" y="598931"/>
                  </a:moveTo>
                  <a:lnTo>
                    <a:pt x="0" y="0"/>
                  </a:lnTo>
                  <a:lnTo>
                    <a:pt x="35051" y="0"/>
                  </a:lnTo>
                  <a:lnTo>
                    <a:pt x="598931" y="563879"/>
                  </a:lnTo>
                  <a:lnTo>
                    <a:pt x="598931" y="598931"/>
                  </a:lnTo>
                  <a:close/>
                </a:path>
              </a:pathLst>
            </a:custGeom>
            <a:solidFill>
              <a:srgbClr val="75D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494520" y="1057655"/>
              <a:ext cx="563880" cy="563880"/>
            </a:xfrm>
            <a:custGeom>
              <a:avLst/>
              <a:gdLst/>
              <a:ahLst/>
              <a:cxnLst/>
              <a:rect l="l" t="t" r="r" b="b"/>
              <a:pathLst>
                <a:path w="563879" h="563880">
                  <a:moveTo>
                    <a:pt x="563879" y="563879"/>
                  </a:moveTo>
                  <a:lnTo>
                    <a:pt x="0" y="0"/>
                  </a:lnTo>
                  <a:lnTo>
                    <a:pt x="38099" y="0"/>
                  </a:lnTo>
                  <a:lnTo>
                    <a:pt x="563879" y="525779"/>
                  </a:lnTo>
                  <a:lnTo>
                    <a:pt x="563879" y="563879"/>
                  </a:lnTo>
                  <a:close/>
                </a:path>
              </a:pathLst>
            </a:custGeom>
            <a:solidFill>
              <a:srgbClr val="74D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532620" y="1057655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80">
                  <a:moveTo>
                    <a:pt x="525780" y="454164"/>
                  </a:moveTo>
                  <a:lnTo>
                    <a:pt x="71628" y="0"/>
                  </a:lnTo>
                  <a:lnTo>
                    <a:pt x="35052" y="0"/>
                  </a:lnTo>
                  <a:lnTo>
                    <a:pt x="14312" y="0"/>
                  </a:lnTo>
                  <a:lnTo>
                    <a:pt x="0" y="0"/>
                  </a:lnTo>
                  <a:lnTo>
                    <a:pt x="525780" y="525780"/>
                  </a:lnTo>
                  <a:lnTo>
                    <a:pt x="525780" y="511568"/>
                  </a:lnTo>
                  <a:lnTo>
                    <a:pt x="525780" y="490728"/>
                  </a:lnTo>
                  <a:lnTo>
                    <a:pt x="525780" y="454164"/>
                  </a:lnTo>
                  <a:close/>
                </a:path>
              </a:pathLst>
            </a:custGeom>
            <a:solidFill>
              <a:srgbClr val="72D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604247" y="1057655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59">
                  <a:moveTo>
                    <a:pt x="454152" y="454152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454152" y="420624"/>
                  </a:lnTo>
                  <a:lnTo>
                    <a:pt x="454152" y="454152"/>
                  </a:lnTo>
                  <a:close/>
                </a:path>
              </a:pathLst>
            </a:custGeom>
            <a:solidFill>
              <a:srgbClr val="70D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637776" y="1057655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4" h="421005">
                  <a:moveTo>
                    <a:pt x="420624" y="400824"/>
                  </a:moveTo>
                  <a:lnTo>
                    <a:pt x="19812" y="0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420624" y="420636"/>
                  </a:lnTo>
                  <a:lnTo>
                    <a:pt x="420624" y="416052"/>
                  </a:lnTo>
                  <a:lnTo>
                    <a:pt x="420624" y="400824"/>
                  </a:lnTo>
                  <a:close/>
                </a:path>
              </a:pathLst>
            </a:custGeom>
            <a:solidFill>
              <a:srgbClr val="70D4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657588" y="1057655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19">
                  <a:moveTo>
                    <a:pt x="400812" y="400812"/>
                  </a:moveTo>
                  <a:lnTo>
                    <a:pt x="0" y="0"/>
                  </a:lnTo>
                  <a:lnTo>
                    <a:pt x="22859" y="0"/>
                  </a:lnTo>
                  <a:lnTo>
                    <a:pt x="400812" y="377952"/>
                  </a:lnTo>
                  <a:lnTo>
                    <a:pt x="400812" y="400812"/>
                  </a:lnTo>
                  <a:close/>
                </a:path>
              </a:pathLst>
            </a:custGeom>
            <a:solidFill>
              <a:srgbClr val="70D6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680448" y="1057655"/>
              <a:ext cx="378460" cy="378460"/>
            </a:xfrm>
            <a:custGeom>
              <a:avLst/>
              <a:gdLst/>
              <a:ahLst/>
              <a:cxnLst/>
              <a:rect l="l" t="t" r="r" b="b"/>
              <a:pathLst>
                <a:path w="378459" h="378459">
                  <a:moveTo>
                    <a:pt x="377952" y="301764"/>
                  </a:moveTo>
                  <a:lnTo>
                    <a:pt x="76200" y="0"/>
                  </a:lnTo>
                  <a:lnTo>
                    <a:pt x="45720" y="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377952" y="377964"/>
                  </a:lnTo>
                  <a:lnTo>
                    <a:pt x="377952" y="338328"/>
                  </a:lnTo>
                  <a:lnTo>
                    <a:pt x="377952" y="332244"/>
                  </a:lnTo>
                  <a:lnTo>
                    <a:pt x="377952" y="301764"/>
                  </a:lnTo>
                  <a:close/>
                </a:path>
              </a:pathLst>
            </a:custGeom>
            <a:solidFill>
              <a:srgbClr val="6ED6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756648" y="1057655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59">
                  <a:moveTo>
                    <a:pt x="301752" y="262128"/>
                  </a:moveTo>
                  <a:lnTo>
                    <a:pt x="39624" y="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301752" y="301764"/>
                  </a:lnTo>
                  <a:lnTo>
                    <a:pt x="301752" y="292608"/>
                  </a:lnTo>
                  <a:lnTo>
                    <a:pt x="301752" y="262128"/>
                  </a:lnTo>
                  <a:close/>
                </a:path>
              </a:pathLst>
            </a:custGeom>
            <a:solidFill>
              <a:srgbClr val="6DD6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796272" y="105765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62127" y="262127"/>
                  </a:moveTo>
                  <a:lnTo>
                    <a:pt x="0" y="0"/>
                  </a:lnTo>
                  <a:lnTo>
                    <a:pt x="18287" y="0"/>
                  </a:lnTo>
                  <a:lnTo>
                    <a:pt x="262127" y="243840"/>
                  </a:lnTo>
                  <a:lnTo>
                    <a:pt x="262127" y="262127"/>
                  </a:lnTo>
                  <a:close/>
                </a:path>
              </a:pathLst>
            </a:custGeom>
            <a:solidFill>
              <a:srgbClr val="6BD6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4560" y="1057655"/>
              <a:ext cx="243840" cy="243840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306324" y="1359408"/>
              <a:ext cx="9447530" cy="5055235"/>
            </a:xfrm>
            <a:custGeom>
              <a:avLst/>
              <a:gdLst/>
              <a:ahLst/>
              <a:cxnLst/>
              <a:rect l="l" t="t" r="r" b="b"/>
              <a:pathLst>
                <a:path w="9447530" h="5055235">
                  <a:moveTo>
                    <a:pt x="9447276" y="5055108"/>
                  </a:moveTo>
                  <a:lnTo>
                    <a:pt x="0" y="5055108"/>
                  </a:lnTo>
                  <a:lnTo>
                    <a:pt x="0" y="0"/>
                  </a:lnTo>
                  <a:lnTo>
                    <a:pt x="9447276" y="0"/>
                  </a:lnTo>
                  <a:lnTo>
                    <a:pt x="9447276" y="5055108"/>
                  </a:lnTo>
                  <a:close/>
                </a:path>
              </a:pathLst>
            </a:custGeom>
            <a:solidFill>
              <a:srgbClr val="2A2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7444" y="1523999"/>
              <a:ext cx="790955" cy="975360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8219" y="1527048"/>
              <a:ext cx="71627" cy="7162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2247" y="1527048"/>
              <a:ext cx="71627" cy="71627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6276" y="1527048"/>
              <a:ext cx="71627" cy="71627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8219" y="1757172"/>
              <a:ext cx="71627" cy="71627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2247" y="1757172"/>
              <a:ext cx="71627" cy="71627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6276" y="1757172"/>
              <a:ext cx="71627" cy="71627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8219" y="1985772"/>
              <a:ext cx="71627" cy="71627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2247" y="1985772"/>
              <a:ext cx="71627" cy="7162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6276" y="1985772"/>
              <a:ext cx="71627" cy="71627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72" y="4930140"/>
              <a:ext cx="530352" cy="530352"/>
            </a:xfrm>
            <a:prstGeom prst="rect">
              <a:avLst/>
            </a:prstGeom>
          </p:spPr>
        </p:pic>
      </p:grpSp>
      <p:sp>
        <p:nvSpPr>
          <p:cNvPr id="229" name="object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CONTENTS</a:t>
            </a:r>
            <a:r>
              <a:rPr spc="4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dirty="0"/>
              <a:t>THIS</a:t>
            </a:r>
            <a:r>
              <a:rPr spc="-25" dirty="0"/>
              <a:t> </a:t>
            </a:r>
            <a:r>
              <a:rPr spc="-10" dirty="0"/>
              <a:t>PORTOFOLIO</a:t>
            </a:r>
          </a:p>
        </p:txBody>
      </p:sp>
      <p:sp>
        <p:nvSpPr>
          <p:cNvPr id="230" name="object 230"/>
          <p:cNvSpPr txBox="1"/>
          <p:nvPr/>
        </p:nvSpPr>
        <p:spPr>
          <a:xfrm>
            <a:off x="880344" y="2834154"/>
            <a:ext cx="3744595" cy="26638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the few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3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had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developed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300">
              <a:latin typeface="Calibri"/>
              <a:cs typeface="Calibri"/>
            </a:endParaRPr>
          </a:p>
          <a:p>
            <a:pPr marL="264160" indent="-184785">
              <a:lnSpc>
                <a:spcPct val="100000"/>
              </a:lnSpc>
              <a:buClr>
                <a:srgbClr val="F9A87C"/>
              </a:buClr>
              <a:buAutoNum type="arabicPeriod"/>
              <a:tabLst>
                <a:tab pos="264160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SIPP</a:t>
            </a:r>
            <a:r>
              <a:rPr sz="1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(Sistem</a:t>
            </a:r>
            <a:r>
              <a:rPr sz="13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Informasi</a:t>
            </a:r>
            <a:r>
              <a:rPr sz="1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Pelaporan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Perusahaan)</a:t>
            </a:r>
            <a:endParaRPr sz="1300">
              <a:latin typeface="Calibri"/>
              <a:cs typeface="Calibri"/>
            </a:endParaRPr>
          </a:p>
          <a:p>
            <a:pPr marL="264160" indent="-184785">
              <a:lnSpc>
                <a:spcPct val="100000"/>
              </a:lnSpc>
              <a:spcBef>
                <a:spcPts val="25"/>
              </a:spcBef>
              <a:buClr>
                <a:srgbClr val="F9A87C"/>
              </a:buClr>
              <a:buAutoNum type="arabicPeriod"/>
              <a:tabLst>
                <a:tab pos="264160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PPOnline.</a:t>
            </a:r>
            <a:endParaRPr sz="1300">
              <a:latin typeface="Calibri"/>
              <a:cs typeface="Calibri"/>
            </a:endParaRPr>
          </a:p>
          <a:p>
            <a:pPr marL="264160" indent="-184785">
              <a:lnSpc>
                <a:spcPct val="100000"/>
              </a:lnSpc>
              <a:spcBef>
                <a:spcPts val="20"/>
              </a:spcBef>
              <a:buClr>
                <a:srgbClr val="F9A87C"/>
              </a:buClr>
              <a:buAutoNum type="arabicPeriod"/>
              <a:tabLst>
                <a:tab pos="264160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Online</a:t>
            </a:r>
            <a:r>
              <a:rPr sz="1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Booking.</a:t>
            </a:r>
            <a:endParaRPr sz="1300">
              <a:latin typeface="Calibri"/>
              <a:cs typeface="Calibri"/>
            </a:endParaRPr>
          </a:p>
          <a:p>
            <a:pPr marL="264160" indent="-184785">
              <a:lnSpc>
                <a:spcPct val="100000"/>
              </a:lnSpc>
              <a:spcBef>
                <a:spcPts val="25"/>
              </a:spcBef>
              <a:buClr>
                <a:srgbClr val="F9A87C"/>
              </a:buClr>
              <a:buAutoNum type="arabicPeriod"/>
              <a:tabLst>
                <a:tab pos="264160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Meeting</a:t>
            </a:r>
            <a:r>
              <a:rPr sz="1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Room.</a:t>
            </a:r>
            <a:endParaRPr sz="1300">
              <a:latin typeface="Calibri"/>
              <a:cs typeface="Calibri"/>
            </a:endParaRPr>
          </a:p>
          <a:p>
            <a:pPr marL="264160" indent="-184785">
              <a:lnSpc>
                <a:spcPct val="100000"/>
              </a:lnSpc>
              <a:spcBef>
                <a:spcPts val="25"/>
              </a:spcBef>
              <a:buClr>
                <a:srgbClr val="F9A87C"/>
              </a:buClr>
              <a:buAutoNum type="arabicPeriod"/>
              <a:tabLst>
                <a:tab pos="264160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Meikarta</a:t>
            </a:r>
            <a:r>
              <a:rPr sz="13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endParaRPr sz="1300">
              <a:latin typeface="Calibri"/>
              <a:cs typeface="Calibri"/>
            </a:endParaRPr>
          </a:p>
          <a:p>
            <a:pPr marL="264160" indent="-184785">
              <a:lnSpc>
                <a:spcPct val="100000"/>
              </a:lnSpc>
              <a:spcBef>
                <a:spcPts val="25"/>
              </a:spcBef>
              <a:buClr>
                <a:srgbClr val="F9A87C"/>
              </a:buClr>
              <a:buAutoNum type="arabicPeriod"/>
              <a:tabLst>
                <a:tab pos="264160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13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  <a:p>
            <a:pPr marL="264160" indent="-184785">
              <a:lnSpc>
                <a:spcPct val="100000"/>
              </a:lnSpc>
              <a:spcBef>
                <a:spcPts val="25"/>
              </a:spcBef>
              <a:buClr>
                <a:srgbClr val="F9A87C"/>
              </a:buClr>
              <a:buAutoNum type="arabicPeriod"/>
              <a:tabLst>
                <a:tab pos="264160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GudangX</a:t>
            </a:r>
            <a:endParaRPr sz="1300">
              <a:latin typeface="Calibri"/>
              <a:cs typeface="Calibri"/>
            </a:endParaRPr>
          </a:p>
          <a:p>
            <a:pPr marL="264160" indent="-184785">
              <a:lnSpc>
                <a:spcPct val="100000"/>
              </a:lnSpc>
              <a:spcBef>
                <a:spcPts val="20"/>
              </a:spcBef>
              <a:buClr>
                <a:srgbClr val="F9A87C"/>
              </a:buClr>
              <a:buAutoNum type="arabicPeriod"/>
              <a:tabLst>
                <a:tab pos="264160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NewPerhiasanX</a:t>
            </a:r>
            <a:endParaRPr sz="1300">
              <a:latin typeface="Calibri"/>
              <a:cs typeface="Calibri"/>
            </a:endParaRPr>
          </a:p>
          <a:p>
            <a:pPr marL="264160" indent="-184785">
              <a:lnSpc>
                <a:spcPct val="100000"/>
              </a:lnSpc>
              <a:spcBef>
                <a:spcPts val="25"/>
              </a:spcBef>
              <a:buClr>
                <a:srgbClr val="F9A87C"/>
              </a:buClr>
              <a:buAutoNum type="arabicPeriod"/>
              <a:tabLst>
                <a:tab pos="264160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iConverter</a:t>
            </a:r>
            <a:endParaRPr sz="1300">
              <a:latin typeface="Calibri"/>
              <a:cs typeface="Calibri"/>
            </a:endParaRPr>
          </a:p>
          <a:p>
            <a:pPr marL="291465" indent="-222250">
              <a:lnSpc>
                <a:spcPct val="100000"/>
              </a:lnSpc>
              <a:spcBef>
                <a:spcPts val="25"/>
              </a:spcBef>
              <a:buClr>
                <a:srgbClr val="F9A87C"/>
              </a:buClr>
              <a:buAutoNum type="arabicPeriod"/>
              <a:tabLst>
                <a:tab pos="291465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PKU</a:t>
            </a:r>
            <a:r>
              <a:rPr sz="13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Fits</a:t>
            </a:r>
            <a:endParaRPr sz="1300">
              <a:latin typeface="Calibri"/>
              <a:cs typeface="Calibri"/>
            </a:endParaRPr>
          </a:p>
          <a:p>
            <a:pPr marL="291465" indent="-222250">
              <a:lnSpc>
                <a:spcPct val="100000"/>
              </a:lnSpc>
              <a:spcBef>
                <a:spcPts val="25"/>
              </a:spcBef>
              <a:buClr>
                <a:srgbClr val="F9A87C"/>
              </a:buClr>
              <a:buAutoNum type="arabicPeriod"/>
              <a:tabLst>
                <a:tab pos="291465" algn="l"/>
              </a:tabLst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Inventory RepairPart</a:t>
            </a:r>
            <a:r>
              <a:rPr sz="1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Hiba</a:t>
            </a:r>
            <a:r>
              <a:rPr sz="1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HUMAN</a:t>
            </a:r>
            <a:r>
              <a:rPr spc="-25" dirty="0">
                <a:solidFill>
                  <a:srgbClr val="2A2A2D"/>
                </a:solidFill>
              </a:rPr>
              <a:t> </a:t>
            </a:r>
            <a:r>
              <a:rPr spc="-10" dirty="0">
                <a:solidFill>
                  <a:srgbClr val="2A2A2D"/>
                </a:solidFill>
              </a:rPr>
              <a:t>RESOURCES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4" y="2164079"/>
            <a:ext cx="6560819" cy="36911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HUMAN</a:t>
            </a:r>
            <a:r>
              <a:rPr spc="-25" dirty="0">
                <a:solidFill>
                  <a:srgbClr val="2A2A2D"/>
                </a:solidFill>
              </a:rPr>
              <a:t> </a:t>
            </a:r>
            <a:r>
              <a:rPr spc="-10" dirty="0">
                <a:solidFill>
                  <a:srgbClr val="2A2A2D"/>
                </a:solidFill>
              </a:rPr>
              <a:t>RESOURCES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380" y="2215895"/>
            <a:ext cx="6470903" cy="36393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3738245" cy="298831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17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System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1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Framework Core Code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 Based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ASP .NET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MVC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Angular</a:t>
            </a:r>
            <a:r>
              <a:rPr sz="1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CLI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Typescript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SignalR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ABPAuth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Authorization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WebAPI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(RESTFul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API)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3482975" cy="298831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PKU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Fits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sz="17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4.0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Framework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ASP .NET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MVC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KendoUI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JQuery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LDAP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Authorization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WebAPI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(RESTFul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API)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123432"/>
              <a:ext cx="10058400" cy="593090"/>
            </a:xfrm>
            <a:custGeom>
              <a:avLst/>
              <a:gdLst/>
              <a:ahLst/>
              <a:cxnLst/>
              <a:rect l="l" t="t" r="r" b="b"/>
              <a:pathLst>
                <a:path w="10058400" h="593090">
                  <a:moveTo>
                    <a:pt x="10058400" y="592835"/>
                  </a:moveTo>
                  <a:lnTo>
                    <a:pt x="0" y="592835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92835"/>
                  </a:lnTo>
                  <a:close/>
                </a:path>
              </a:pathLst>
            </a:custGeom>
            <a:solidFill>
              <a:srgbClr val="2A2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1080" y="5857747"/>
              <a:ext cx="967739" cy="858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6507" y="1057909"/>
              <a:ext cx="976884" cy="8699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552" y="5972555"/>
              <a:ext cx="71628" cy="71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0" y="5972555"/>
              <a:ext cx="71628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608" y="5972555"/>
              <a:ext cx="71628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636" y="5972555"/>
              <a:ext cx="71628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663" y="5972555"/>
              <a:ext cx="71628" cy="716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552" y="6201155"/>
              <a:ext cx="71628" cy="716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580" y="6201155"/>
              <a:ext cx="71628" cy="716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608" y="6201155"/>
              <a:ext cx="71628" cy="71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636" y="6201155"/>
              <a:ext cx="71628" cy="71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663" y="6201155"/>
              <a:ext cx="71628" cy="71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552" y="6431279"/>
              <a:ext cx="71628" cy="716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0" y="6431279"/>
              <a:ext cx="71628" cy="71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608" y="6431279"/>
              <a:ext cx="71628" cy="716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636" y="6431279"/>
              <a:ext cx="71628" cy="716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663" y="6431279"/>
              <a:ext cx="71628" cy="716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8592" y="1141475"/>
              <a:ext cx="6316979" cy="5062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3036570" cy="191516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iConverter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Bank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BNI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ADO .NET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Dapper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ORM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OpenXML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60" y="1525524"/>
            <a:ext cx="7437119" cy="41833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2244090" cy="191516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GudangX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C++Builder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XE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10.3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UniDAC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DevExpress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FastReport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5" y="1549908"/>
            <a:ext cx="7153655" cy="40233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2244090" cy="191516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NewPerhiasanX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C++Builder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XE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10.3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UniDAC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DevExpress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FastReport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0361" y="1544924"/>
            <a:ext cx="6909434" cy="1097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>
                <a:solidFill>
                  <a:srgbClr val="2A2A2D"/>
                </a:solidFill>
              </a:rPr>
              <a:t>SIPP</a:t>
            </a:r>
            <a:r>
              <a:rPr spc="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(SISTEM</a:t>
            </a:r>
            <a:r>
              <a:rPr spc="1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INFORMASI</a:t>
            </a:r>
            <a:r>
              <a:rPr spc="-10" dirty="0">
                <a:solidFill>
                  <a:srgbClr val="2A2A2D"/>
                </a:solidFill>
              </a:rPr>
              <a:t> PELAPORAN PERUSAHAAN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2613660"/>
            <a:ext cx="6219444" cy="34991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140AB-A30D-809D-724B-724AB6759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26053-D96A-68D5-F180-AC616B55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0" y="1321848"/>
            <a:ext cx="5562470" cy="2945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A7390-CDB0-8B61-E57B-E47983E6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971800"/>
            <a:ext cx="6932111" cy="277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57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23C3-92E8-A769-F639-618A73FB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6480EE-D66C-8403-7212-34E244F1FA94}"/>
              </a:ext>
            </a:extLst>
          </p:cNvPr>
          <p:cNvSpPr txBox="1"/>
          <p:nvPr/>
        </p:nvSpPr>
        <p:spPr>
          <a:xfrm>
            <a:off x="881876" y="2545297"/>
            <a:ext cx="5366524" cy="3258584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Central Limit System</a:t>
            </a:r>
            <a:endParaRPr sz="1750" dirty="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dirty="0" err="1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lang="en-US" sz="1750" dirty="0">
                <a:solidFill>
                  <a:srgbClr val="FFFFFF"/>
                </a:solidFill>
                <a:latin typeface="Calibri"/>
                <a:cs typeface="Calibri"/>
              </a:rPr>
              <a:t> Core 8</a:t>
            </a:r>
            <a:endParaRPr sz="1750" dirty="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 Aspire</a:t>
            </a:r>
            <a:endParaRPr sz="1750" dirty="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EFCore</a:t>
            </a:r>
            <a:endParaRPr sz="1750" dirty="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Serilog</a:t>
            </a: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 Middleware for System Logging</a:t>
            </a:r>
            <a:endParaRPr sz="1750" dirty="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Audit Trail</a:t>
            </a: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Workflow System</a:t>
            </a: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Notification using </a:t>
            </a: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SignalR</a:t>
            </a:r>
            <a:endParaRPr lang="en-US" sz="1750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LDAP for Authentication</a:t>
            </a: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VueJS</a:t>
            </a: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ElectronJS</a:t>
            </a: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 for UI</a:t>
            </a: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OracleDB</a:t>
            </a: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 for Database</a:t>
            </a:r>
            <a:endParaRPr sz="1750" dirty="0">
              <a:latin typeface="Calibri"/>
              <a:cs typeface="Calibri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6A068D7-9C59-A1FB-B827-FB4D16141B0C}"/>
              </a:ext>
            </a:extLst>
          </p:cNvPr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9D69994-F24B-194E-92AA-3A28B949250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8D2961E-F988-10FA-C849-E5D06286AC0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59D9123-0746-6C4B-B00D-E1ABB1CD5A7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462C71B3-F449-FFA5-66AF-AB6EAA9C0E8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C0D90C7-0489-A784-C211-BA49572BF61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51037B38-A2C7-1503-9407-B0192083023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F5523651-CA2F-E4D9-9EF8-C48834E27EC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D175A11-6E45-96E6-215B-5F7E290EEF2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2DF4CD4E-7102-A4E8-772B-A01E362B15E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9106C3D-4188-00AB-DE32-B6532802363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59C6E160-1547-2885-06F5-25F3031B1C2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57C16906-D032-1396-96A6-EC6E7727453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E2AEF3A5-2D04-3A4F-0D4E-40DCFC7F9BE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50733632-26DE-F1C0-81F6-EC846943562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2978A77F-EB05-4F6F-573E-F820493CC0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562ECA07-416A-F655-129B-3821DDACFF8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9DC6A806-8E53-37AC-56C4-232B5B51FC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059024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B9CCD-691C-9F99-1588-D295BEA5F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95449-72D1-9824-EC05-8AEE4A9E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57" y="1371600"/>
            <a:ext cx="726568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81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586F2-634D-7E37-858D-FE6EBF92D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4DDEF35-B73E-F0C1-F02B-17F84958F289}"/>
              </a:ext>
            </a:extLst>
          </p:cNvPr>
          <p:cNvSpPr txBox="1"/>
          <p:nvPr/>
        </p:nvSpPr>
        <p:spPr>
          <a:xfrm>
            <a:off x="881876" y="2545297"/>
            <a:ext cx="5366524" cy="271997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PKU Fits (</a:t>
            </a: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Persekot</a:t>
            </a: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750" dirty="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dirty="0" err="1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lang="en-US" sz="1750" dirty="0">
                <a:solidFill>
                  <a:srgbClr val="FFFFFF"/>
                </a:solidFill>
                <a:latin typeface="Calibri"/>
                <a:cs typeface="Calibri"/>
              </a:rPr>
              <a:t> Framework 4.0</a:t>
            </a:r>
            <a:endParaRPr sz="1750" dirty="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ASP </a:t>
            </a: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 MVC 4</a:t>
            </a:r>
            <a:endParaRPr sz="1750" dirty="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EF 6 and Dapper</a:t>
            </a: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Audit Trail</a:t>
            </a: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Workflow System</a:t>
            </a: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 err="1">
                <a:solidFill>
                  <a:srgbClr val="FFFFFF"/>
                </a:solidFill>
                <a:latin typeface="Calibri"/>
                <a:cs typeface="Calibri"/>
              </a:rPr>
              <a:t>Jquery</a:t>
            </a: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 AJAX</a:t>
            </a: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Kendo UI</a:t>
            </a: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lang="en-US" sz="1750" spc="-10" dirty="0">
                <a:solidFill>
                  <a:srgbClr val="FFFFFF"/>
                </a:solidFill>
                <a:latin typeface="Calibri"/>
                <a:cs typeface="Calibri"/>
              </a:rPr>
              <a:t>SQL Server for Database</a:t>
            </a:r>
            <a:endParaRPr sz="1750" dirty="0">
              <a:latin typeface="Calibri"/>
              <a:cs typeface="Calibri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96AD5FE-D746-81C8-F95B-982618D2A93B}"/>
              </a:ext>
            </a:extLst>
          </p:cNvPr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5DDD2D4-7F90-A012-A880-AEBAE8E544B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7A5CED10-8D71-E40C-627D-BCF3538A04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E18D0AC-F140-B012-7B83-E6F32545D40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AA5C9608-FF48-DE91-8625-8C57F08815E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2D8F3CE-E359-172E-6F4D-882A8162B5D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7FE54ED3-648B-B342-F735-A05BE0153A6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7AA9529C-2F1D-C6EF-59E3-22C1E97CAA1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79EB84F8-4682-1B54-DDBC-90E89492132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ABABA554-F152-839F-46AC-C51CE2983FA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03F5B547-158E-F47B-C60B-E02D57A1328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5093F2D1-E810-481A-AC79-1989E309262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F6AB5895-2F2D-281C-2E60-6733CCF1103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39B6DF39-E231-303D-9E30-823B1E363C6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3A1105B5-D808-DDE5-FE89-B193B6ECB6A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779769CF-B1D9-1721-A312-F8F9EFA9067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3D707D85-26F6-16B4-63F9-4B2234A4957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E035B38A-81C2-C088-28CB-34A315EFF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128560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57668"/>
              <a:ext cx="10058400" cy="5659120"/>
            </a:xfrm>
            <a:custGeom>
              <a:avLst/>
              <a:gdLst/>
              <a:ahLst/>
              <a:cxnLst/>
              <a:rect l="l" t="t" r="r" b="b"/>
              <a:pathLst>
                <a:path w="10058400" h="5659120">
                  <a:moveTo>
                    <a:pt x="10058400" y="0"/>
                  </a:moveTo>
                  <a:lnTo>
                    <a:pt x="594360" y="0"/>
                  </a:lnTo>
                  <a:lnTo>
                    <a:pt x="0" y="0"/>
                  </a:lnTo>
                  <a:lnTo>
                    <a:pt x="0" y="594360"/>
                  </a:lnTo>
                  <a:lnTo>
                    <a:pt x="0" y="5658599"/>
                  </a:lnTo>
                  <a:lnTo>
                    <a:pt x="594360" y="5658599"/>
                  </a:lnTo>
                  <a:lnTo>
                    <a:pt x="594360" y="594360"/>
                  </a:lnTo>
                  <a:lnTo>
                    <a:pt x="10058400" y="594360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2A2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623" y="1057909"/>
              <a:ext cx="1664208" cy="9613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3019" y="6018276"/>
              <a:ext cx="71627" cy="716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7047" y="6018276"/>
              <a:ext cx="71627" cy="71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1076" y="6018276"/>
              <a:ext cx="71627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5103" y="6018276"/>
              <a:ext cx="71627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6" y="6018276"/>
              <a:ext cx="70103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3019" y="6246876"/>
              <a:ext cx="71627" cy="716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7047" y="6246876"/>
              <a:ext cx="71627" cy="716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1076" y="6246876"/>
              <a:ext cx="71627" cy="716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5103" y="6246876"/>
              <a:ext cx="71627" cy="71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0656" y="6246876"/>
              <a:ext cx="70103" cy="71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3019" y="6477000"/>
              <a:ext cx="71627" cy="71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7047" y="6477000"/>
              <a:ext cx="71627" cy="716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1076" y="6477000"/>
              <a:ext cx="71627" cy="71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5103" y="6477000"/>
              <a:ext cx="71627" cy="716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6" y="6477000"/>
              <a:ext cx="70103" cy="716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96740" y="2027427"/>
              <a:ext cx="1444752" cy="14351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364101" y="3567126"/>
            <a:ext cx="2221865" cy="1685289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 marR="5080">
              <a:lnSpc>
                <a:spcPts val="5810"/>
              </a:lnSpc>
              <a:spcBef>
                <a:spcPts val="1500"/>
              </a:spcBef>
            </a:pPr>
            <a:r>
              <a:rPr sz="6050" spc="-10" dirty="0">
                <a:solidFill>
                  <a:srgbClr val="2A2A2D"/>
                </a:solidFill>
                <a:latin typeface="Calibri"/>
                <a:cs typeface="Calibri"/>
              </a:rPr>
              <a:t>THANK </a:t>
            </a:r>
            <a:r>
              <a:rPr sz="6050" spc="-25" dirty="0">
                <a:solidFill>
                  <a:srgbClr val="2A2A2D"/>
                </a:solidFill>
                <a:latin typeface="Calibri"/>
                <a:cs typeface="Calibri"/>
              </a:rPr>
              <a:t>YOU</a:t>
            </a:r>
            <a:endParaRPr sz="6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64253" y="5385313"/>
            <a:ext cx="2552700" cy="629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dirty="0">
                <a:solidFill>
                  <a:srgbClr val="2A2A2D"/>
                </a:solidFill>
                <a:latin typeface="Calibri"/>
                <a:cs typeface="Calibri"/>
              </a:rPr>
              <a:t>Bayu</a:t>
            </a:r>
            <a:r>
              <a:rPr sz="1950" spc="30" dirty="0">
                <a:solidFill>
                  <a:srgbClr val="2A2A2D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A2A2D"/>
                </a:solidFill>
                <a:latin typeface="Calibri"/>
                <a:cs typeface="Calibri"/>
              </a:rPr>
              <a:t>Budianto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solidFill>
                  <a:srgbClr val="2A2A2D"/>
                </a:solidFill>
                <a:latin typeface="Calibri"/>
                <a:cs typeface="Calibri"/>
              </a:rPr>
              <a:t>.Net</a:t>
            </a:r>
            <a:r>
              <a:rPr sz="1950" spc="55" dirty="0">
                <a:solidFill>
                  <a:srgbClr val="2A2A2D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A2A2D"/>
                </a:solidFill>
                <a:latin typeface="Calibri"/>
                <a:cs typeface="Calibri"/>
              </a:rPr>
              <a:t>Software</a:t>
            </a:r>
            <a:r>
              <a:rPr sz="1950" spc="50" dirty="0">
                <a:solidFill>
                  <a:srgbClr val="2A2A2D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A2A2D"/>
                </a:solidFill>
                <a:latin typeface="Calibri"/>
                <a:cs typeface="Calibri"/>
              </a:rPr>
              <a:t>Developer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06324" y="1644396"/>
            <a:ext cx="3435350" cy="5072380"/>
            <a:chOff x="306324" y="1644396"/>
            <a:chExt cx="3435350" cy="5072380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312" y="1644396"/>
              <a:ext cx="3150107" cy="50718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324" y="5864860"/>
              <a:ext cx="530351" cy="52831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83372" y="1223237"/>
            <a:ext cx="709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F9A87C"/>
                </a:solidFill>
                <a:latin typeface="Calibri"/>
                <a:cs typeface="Calibri"/>
              </a:rPr>
              <a:t>Portofolio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0361" y="1544924"/>
            <a:ext cx="6909434" cy="1097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>
                <a:solidFill>
                  <a:srgbClr val="2A2A2D"/>
                </a:solidFill>
              </a:rPr>
              <a:t>SIPP</a:t>
            </a:r>
            <a:r>
              <a:rPr spc="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(SISTEM</a:t>
            </a:r>
            <a:r>
              <a:rPr spc="1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INFORMASI</a:t>
            </a:r>
            <a:r>
              <a:rPr spc="-10" dirty="0">
                <a:solidFill>
                  <a:srgbClr val="2A2A2D"/>
                </a:solidFill>
              </a:rPr>
              <a:t> PELAPORAN PERUSAHAAN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772" y="2613660"/>
            <a:ext cx="6822947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0361" y="1544924"/>
            <a:ext cx="6909434" cy="1097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>
                <a:solidFill>
                  <a:srgbClr val="2A2A2D"/>
                </a:solidFill>
              </a:rPr>
              <a:t>SIPP</a:t>
            </a:r>
            <a:r>
              <a:rPr spc="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(SISTEM</a:t>
            </a:r>
            <a:r>
              <a:rPr spc="1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INFORMASI</a:t>
            </a:r>
            <a:r>
              <a:rPr spc="-10" dirty="0">
                <a:solidFill>
                  <a:srgbClr val="2A2A2D"/>
                </a:solidFill>
              </a:rPr>
              <a:t> PELAPORAN PERUSAHAAN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763" y="2613660"/>
            <a:ext cx="6190487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3631565" cy="218376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Sistem</a:t>
            </a:r>
            <a:r>
              <a:rPr sz="1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Informasi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Pelaporan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Perusahaan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.NET Framework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4.6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1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endParaRPr sz="1750">
              <a:latin typeface="Calibri"/>
              <a:cs typeface="Calibri"/>
            </a:endParaRPr>
          </a:p>
          <a:p>
            <a:pPr marL="515620" marR="545465" indent="-363220">
              <a:lnSpc>
                <a:spcPct val="100600"/>
              </a:lnSpc>
              <a:buClr>
                <a:srgbClr val="F9A87C"/>
              </a:buClr>
              <a:buChar char="●"/>
              <a:tabLst>
                <a:tab pos="515620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Desktop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7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C#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XBRL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Reporting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SQLite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SQL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PPOnline</a:t>
            </a:r>
            <a:r>
              <a:rPr spc="30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-</a:t>
            </a:r>
            <a:r>
              <a:rPr spc="-15" dirty="0">
                <a:solidFill>
                  <a:srgbClr val="2A2A2D"/>
                </a:solidFill>
              </a:rPr>
              <a:t> </a:t>
            </a:r>
            <a:r>
              <a:rPr spc="-10" dirty="0">
                <a:solidFill>
                  <a:srgbClr val="2A2A2D"/>
                </a:solidFill>
              </a:rPr>
              <a:t>Meikarta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2613660"/>
            <a:ext cx="6219444" cy="34991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76" y="2545297"/>
            <a:ext cx="2369185" cy="218376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PPOnline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1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.NET Framework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libri"/>
                <a:cs typeface="Calibri"/>
              </a:rPr>
              <a:t>4.6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ADO</a:t>
            </a:r>
            <a:r>
              <a:rPr sz="1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1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ASP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5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WebService</a:t>
            </a:r>
            <a:endParaRPr sz="1750">
              <a:latin typeface="Calibri"/>
              <a:cs typeface="Calibri"/>
            </a:endParaRPr>
          </a:p>
          <a:p>
            <a:pPr marL="514984" indent="-362585">
              <a:lnSpc>
                <a:spcPct val="100000"/>
              </a:lnSpc>
              <a:spcBef>
                <a:spcPts val="10"/>
              </a:spcBef>
              <a:buClr>
                <a:srgbClr val="F9A87C"/>
              </a:buClr>
              <a:buChar char="●"/>
              <a:tabLst>
                <a:tab pos="514984" algn="l"/>
              </a:tabLst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8215" y="1225295"/>
            <a:ext cx="4352925" cy="5491480"/>
            <a:chOff x="5538215" y="1225295"/>
            <a:chExt cx="4352925" cy="549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8215" y="5719317"/>
              <a:ext cx="1345691" cy="99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655" y="1225295"/>
              <a:ext cx="70103" cy="71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450848"/>
              <a:ext cx="70103" cy="70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655" y="1674875"/>
              <a:ext cx="70103" cy="70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1898903"/>
              <a:ext cx="70103" cy="716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655" y="2122932"/>
              <a:ext cx="7010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31" y="1225295"/>
              <a:ext cx="71627" cy="71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450848"/>
              <a:ext cx="71627" cy="70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0531" y="1674875"/>
              <a:ext cx="71627" cy="70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1898903"/>
              <a:ext cx="71627" cy="716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0531" y="2122932"/>
              <a:ext cx="71627" cy="71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1225295"/>
              <a:ext cx="71627" cy="716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450848"/>
              <a:ext cx="71627" cy="70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407" y="1674875"/>
              <a:ext cx="71627" cy="70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1898903"/>
              <a:ext cx="71627" cy="71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0407" y="2122932"/>
              <a:ext cx="71627" cy="7162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35" dirty="0"/>
              <a:t> </a:t>
            </a:r>
            <a:r>
              <a:rPr spc="-10" dirty="0"/>
              <a:t>DESCRIPTION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2A2A2D"/>
                </a:solidFill>
              </a:rPr>
              <a:t>Online</a:t>
            </a:r>
            <a:r>
              <a:rPr spc="5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Booking</a:t>
            </a:r>
            <a:r>
              <a:rPr spc="40" dirty="0">
                <a:solidFill>
                  <a:srgbClr val="2A2A2D"/>
                </a:solidFill>
              </a:rPr>
              <a:t> </a:t>
            </a:r>
            <a:r>
              <a:rPr dirty="0">
                <a:solidFill>
                  <a:srgbClr val="2A2A2D"/>
                </a:solidFill>
              </a:rPr>
              <a:t>-</a:t>
            </a:r>
            <a:r>
              <a:rPr spc="-10" dirty="0">
                <a:solidFill>
                  <a:srgbClr val="2A2A2D"/>
                </a:solidFill>
              </a:rPr>
              <a:t> Meikarta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2613660"/>
            <a:ext cx="6219444" cy="34991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440</Words>
  <Application>Microsoft Office PowerPoint</Application>
  <PresentationFormat>Custom</PresentationFormat>
  <Paragraphs>139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PROJECT ACHIEVEMENT PORTFOLIO</vt:lpstr>
      <vt:lpstr>CONTENTS OF THIS PORTOFOLIO</vt:lpstr>
      <vt:lpstr>SIPP (SISTEM INFORMASI PELAPORAN PERUSAHAAN</vt:lpstr>
      <vt:lpstr>SIPP (SISTEM INFORMASI PELAPORAN PERUSAHAAN</vt:lpstr>
      <vt:lpstr>SIPP (SISTEM INFORMASI PELAPORAN PERUSAHAAN</vt:lpstr>
      <vt:lpstr>PROJECT DESCRIPTION</vt:lpstr>
      <vt:lpstr>PPOnline - Meikarta</vt:lpstr>
      <vt:lpstr>PROJECT DESCRIPTION</vt:lpstr>
      <vt:lpstr>Online Booking - Meikarta</vt:lpstr>
      <vt:lpstr>PROJECT DESCRIPTION</vt:lpstr>
      <vt:lpstr>JIC MEETING ROOM</vt:lpstr>
      <vt:lpstr>JIC MEETING ROOM</vt:lpstr>
      <vt:lpstr>JIC MEETING ROOM</vt:lpstr>
      <vt:lpstr>PROJECT DESCRIPTION</vt:lpstr>
      <vt:lpstr>MEIKARTA PROPERTY SYSTEM</vt:lpstr>
      <vt:lpstr>MEIKARTA PROPERTY SYSTEM</vt:lpstr>
      <vt:lpstr>MEIKARTA PROPERTY SYSTEM</vt:lpstr>
      <vt:lpstr>PROJECT DESCRIPTION</vt:lpstr>
      <vt:lpstr>HUMAN RESOURCES</vt:lpstr>
      <vt:lpstr>HUMAN RESOURCES</vt:lpstr>
      <vt:lpstr>HUMAN RESOURCES</vt:lpstr>
      <vt:lpstr>PROJECT DESCRIPTION</vt:lpstr>
      <vt:lpstr>PROJECT DESCRIPTION</vt:lpstr>
      <vt:lpstr>PowerPoint Presentation</vt:lpstr>
      <vt:lpstr>PROJECT DESCRIPTION</vt:lpstr>
      <vt:lpstr>PowerPoint Presentation</vt:lpstr>
      <vt:lpstr>PROJECT DESCRIPTION</vt:lpstr>
      <vt:lpstr>PowerPoint Presentation</vt:lpstr>
      <vt:lpstr>PROJECT DESCRIPTION</vt:lpstr>
      <vt:lpstr>PowerPoint Presentation</vt:lpstr>
      <vt:lpstr>PROJECT DESCRIPTION</vt:lpstr>
      <vt:lpstr>PowerPoint Presentation</vt:lpstr>
      <vt:lpstr>PROJECT DESCRIPTION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Portofolio_Bayu.pptx</dc:title>
  <dc:creator>Bayu Hyuuga</dc:creator>
  <cp:lastModifiedBy>Bayu Hyuuga</cp:lastModifiedBy>
  <cp:revision>6</cp:revision>
  <cp:lastPrinted>2024-11-15T14:52:26Z</cp:lastPrinted>
  <dcterms:created xsi:type="dcterms:W3CDTF">2024-11-15T14:38:11Z</dcterms:created>
  <dcterms:modified xsi:type="dcterms:W3CDTF">2024-11-15T14:53:47Z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2023-11-16T00:00:00Z</vt:filetime>
  </property>
  <property fmtid="{D5CDD505-2E9C-101B-9397-08002B2CF9AE}" pid="3" name="LastSaved">
    <vt:filetime>2024-11-15T00:00:00Z</vt:filetime>
  </property>
  <property fmtid="{D5CDD505-2E9C-101B-9397-08002B2CF9AE}" pid="4" name="Producer">
    <vt:lpwstr>Microsoft: Print To PDF</vt:lpwstr>
  </property>
</Properties>
</file>